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3"/>
  </p:notesMasterIdLst>
  <p:sldIdLst>
    <p:sldId id="469" r:id="rId2"/>
    <p:sldId id="409" r:id="rId3"/>
    <p:sldId id="256" r:id="rId4"/>
    <p:sldId id="445" r:id="rId5"/>
    <p:sldId id="540" r:id="rId6"/>
    <p:sldId id="347" r:id="rId7"/>
    <p:sldId id="345" r:id="rId8"/>
    <p:sldId id="342" r:id="rId9"/>
    <p:sldId id="281" r:id="rId10"/>
    <p:sldId id="541" r:id="rId11"/>
    <p:sldId id="396" r:id="rId12"/>
    <p:sldId id="475" r:id="rId13"/>
    <p:sldId id="542" r:id="rId14"/>
    <p:sldId id="266" r:id="rId15"/>
    <p:sldId id="322" r:id="rId16"/>
    <p:sldId id="543" r:id="rId17"/>
    <p:sldId id="544" r:id="rId18"/>
    <p:sldId id="259" r:id="rId19"/>
    <p:sldId id="323" r:id="rId20"/>
    <p:sldId id="344" r:id="rId21"/>
    <p:sldId id="260" r:id="rId22"/>
    <p:sldId id="459" r:id="rId23"/>
    <p:sldId id="262" r:id="rId24"/>
    <p:sldId id="263" r:id="rId25"/>
    <p:sldId id="264" r:id="rId26"/>
    <p:sldId id="267" r:id="rId27"/>
    <p:sldId id="270" r:id="rId28"/>
    <p:sldId id="464" r:id="rId29"/>
    <p:sldId id="353" r:id="rId30"/>
    <p:sldId id="327" r:id="rId31"/>
    <p:sldId id="460" r:id="rId32"/>
    <p:sldId id="465" r:id="rId33"/>
    <p:sldId id="284" r:id="rId34"/>
    <p:sldId id="292" r:id="rId35"/>
    <p:sldId id="286" r:id="rId36"/>
    <p:sldId id="287" r:id="rId37"/>
    <p:sldId id="288" r:id="rId38"/>
    <p:sldId id="290" r:id="rId39"/>
    <p:sldId id="291" r:id="rId40"/>
    <p:sldId id="289" r:id="rId41"/>
    <p:sldId id="293" r:id="rId42"/>
    <p:sldId id="294" r:id="rId43"/>
    <p:sldId id="295" r:id="rId44"/>
    <p:sldId id="558" r:id="rId45"/>
    <p:sldId id="557" r:id="rId46"/>
    <p:sldId id="559" r:id="rId47"/>
    <p:sldId id="561" r:id="rId48"/>
    <p:sldId id="299" r:id="rId49"/>
    <p:sldId id="300" r:id="rId50"/>
    <p:sldId id="301" r:id="rId51"/>
    <p:sldId id="343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878B"/>
    <a:srgbClr val="317175"/>
    <a:srgbClr val="B219FF"/>
    <a:srgbClr val="C60001"/>
    <a:srgbClr val="05AF00"/>
    <a:srgbClr val="006EBC"/>
    <a:srgbClr val="3869E4"/>
    <a:srgbClr val="4472C4"/>
    <a:srgbClr val="0065B0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5406" autoAdjust="0"/>
  </p:normalViewPr>
  <p:slideViewPr>
    <p:cSldViewPr snapToGrid="0">
      <p:cViewPr varScale="1">
        <p:scale>
          <a:sx n="55" d="100"/>
          <a:sy n="55" d="100"/>
        </p:scale>
        <p:origin x="84" y="12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701E99-D975-4203-9393-4373600DC224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13863E-4A63-41E5-8D41-04EAA684142D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00108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848B6-BFFD-4C42-BBAC-35A6BD07A6A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133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13863E-4A63-41E5-8D41-04EAA684142D}" type="slidenum">
              <a:rPr lang="nl-NL" smtClean="0"/>
              <a:t>21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11338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13863E-4A63-41E5-8D41-04EAA684142D}" type="slidenum">
              <a:rPr lang="nl-NL" smtClean="0"/>
              <a:t>29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52803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13863E-4A63-41E5-8D41-04EAA684142D}" type="slidenum">
              <a:rPr lang="nl-NL" smtClean="0"/>
              <a:t>32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47593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13863E-4A63-41E5-8D41-04EAA684142D}" type="slidenum">
              <a:rPr lang="nl-NL" smtClean="0"/>
              <a:t>44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497451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13863E-4A63-41E5-8D41-04EAA684142D}" type="slidenum">
              <a:rPr lang="nl-NL" smtClean="0"/>
              <a:t>45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34426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13863E-4A63-41E5-8D41-04EAA684142D}" type="slidenum">
              <a:rPr lang="nl-NL" smtClean="0"/>
              <a:t>46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622609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13863E-4A63-41E5-8D41-04EAA684142D}" type="slidenum">
              <a:rPr lang="nl-NL" smtClean="0"/>
              <a:t>47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29871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90545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76761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78123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39599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45566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44349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40040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3143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64772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92887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7816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74848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2.pn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17" Type="http://schemas.openxmlformats.org/officeDocument/2006/relationships/image" Target="../media/image41.jpeg"/><Relationship Id="rId2" Type="http://schemas.openxmlformats.org/officeDocument/2006/relationships/image" Target="../media/image27.jpeg"/><Relationship Id="rId16" Type="http://schemas.openxmlformats.org/officeDocument/2006/relationships/image" Target="../media/image40.jpe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jpeg"/><Relationship Id="rId15" Type="http://schemas.microsoft.com/office/2007/relationships/hdphoto" Target="../media/hdphoto14.wdp"/><Relationship Id="rId10" Type="http://schemas.openxmlformats.org/officeDocument/2006/relationships/image" Target="../media/image35.jpg"/><Relationship Id="rId19" Type="http://schemas.microsoft.com/office/2007/relationships/hdphoto" Target="../media/hdphoto15.wdp"/><Relationship Id="rId4" Type="http://schemas.openxmlformats.org/officeDocument/2006/relationships/image" Target="../media/image29.jpe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t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5.jpeg"/><Relationship Id="rId7" Type="http://schemas.openxmlformats.org/officeDocument/2006/relationships/image" Target="../media/image78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microsoft.com/office/2007/relationships/hdphoto" Target="../media/hdphoto23.wdp"/><Relationship Id="rId10" Type="http://schemas.openxmlformats.org/officeDocument/2006/relationships/image" Target="../media/image81.jpeg"/><Relationship Id="rId4" Type="http://schemas.openxmlformats.org/officeDocument/2006/relationships/image" Target="../media/image76.jpeg"/><Relationship Id="rId9" Type="http://schemas.openxmlformats.org/officeDocument/2006/relationships/image" Target="../media/image80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tiff"/><Relationship Id="rId3" Type="http://schemas.openxmlformats.org/officeDocument/2006/relationships/image" Target="../media/image83.tiff"/><Relationship Id="rId7" Type="http://schemas.openxmlformats.org/officeDocument/2006/relationships/image" Target="../media/image8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tiff"/><Relationship Id="rId3" Type="http://schemas.openxmlformats.org/officeDocument/2006/relationships/image" Target="../media/image83.tiff"/><Relationship Id="rId7" Type="http://schemas.openxmlformats.org/officeDocument/2006/relationships/image" Target="../media/image86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8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t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5.wdp"/><Relationship Id="rId18" Type="http://schemas.openxmlformats.org/officeDocument/2006/relationships/image" Target="../media/image21.png"/><Relationship Id="rId26" Type="http://schemas.openxmlformats.org/officeDocument/2006/relationships/image" Target="../media/image25.png"/><Relationship Id="rId3" Type="http://schemas.openxmlformats.org/officeDocument/2006/relationships/image" Target="../media/image13.tiff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18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29" Type="http://schemas.microsoft.com/office/2007/relationships/hdphoto" Target="../media/hdphoto13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microsoft.com/office/2007/relationships/hdphoto" Target="../media/hdphoto4.wdp"/><Relationship Id="rId24" Type="http://schemas.openxmlformats.org/officeDocument/2006/relationships/image" Target="../media/image24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26.png"/><Relationship Id="rId10" Type="http://schemas.openxmlformats.org/officeDocument/2006/relationships/image" Target="../media/image17.png"/><Relationship Id="rId19" Type="http://schemas.microsoft.com/office/2007/relationships/hdphoto" Target="../media/hdphoto8.wdp"/><Relationship Id="rId4" Type="http://schemas.openxmlformats.org/officeDocument/2006/relationships/image" Target="../media/image14.png"/><Relationship Id="rId9" Type="http://schemas.microsoft.com/office/2007/relationships/hdphoto" Target="../media/hdphoto3.wdp"/><Relationship Id="rId14" Type="http://schemas.openxmlformats.org/officeDocument/2006/relationships/image" Target="../media/image19.png"/><Relationship Id="rId22" Type="http://schemas.openxmlformats.org/officeDocument/2006/relationships/image" Target="../media/image23.png"/><Relationship Id="rId27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poster, clipart, Graphics&#10;&#10;Automatisch gegenereerde beschrijving">
            <a:extLst>
              <a:ext uri="{FF2B5EF4-FFF2-40B4-BE49-F238E27FC236}">
                <a16:creationId xmlns:a16="http://schemas.microsoft.com/office/drawing/2014/main" id="{8E734F2A-498E-F991-CBA7-953405303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774" y="338710"/>
            <a:ext cx="2774452" cy="317005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7EFD082-E04F-F84B-6204-1469A74B2BE7}"/>
              </a:ext>
            </a:extLst>
          </p:cNvPr>
          <p:cNvSpPr txBox="1"/>
          <p:nvPr/>
        </p:nvSpPr>
        <p:spPr>
          <a:xfrm>
            <a:off x="0" y="4320000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Gemeenteraad</a:t>
            </a:r>
          </a:p>
          <a:p>
            <a:pPr algn="ctr"/>
            <a:r>
              <a:rPr lang="nl-NL" sz="2800" b="1" dirty="0">
                <a:latin typeface="Verdana" panose="020B0604030504040204" pitchFamily="34" charset="0"/>
                <a:ea typeface="Verdana" panose="020B0604030504040204" pitchFamily="34" charset="0"/>
              </a:rPr>
              <a:t>Les 6</a:t>
            </a:r>
          </a:p>
        </p:txBody>
      </p:sp>
    </p:spTree>
    <p:extLst>
      <p:ext uri="{BB962C8B-B14F-4D97-AF65-F5344CB8AC3E}">
        <p14:creationId xmlns:p14="http://schemas.microsoft.com/office/powerpoint/2010/main" val="3919842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ep 44">
            <a:extLst>
              <a:ext uri="{FF2B5EF4-FFF2-40B4-BE49-F238E27FC236}">
                <a16:creationId xmlns:a16="http://schemas.microsoft.com/office/drawing/2014/main" id="{9A2FFAA4-2D88-7E2B-5B37-1B3C91C8949F}"/>
              </a:ext>
            </a:extLst>
          </p:cNvPr>
          <p:cNvGrpSpPr/>
          <p:nvPr/>
        </p:nvGrpSpPr>
        <p:grpSpPr>
          <a:xfrm>
            <a:off x="271512" y="4757490"/>
            <a:ext cx="1524439" cy="1666733"/>
            <a:chOff x="271512" y="4757490"/>
            <a:chExt cx="1524439" cy="1666733"/>
          </a:xfrm>
        </p:grpSpPr>
        <p:pic>
          <p:nvPicPr>
            <p:cNvPr id="20" name="Afbeelding 19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A73BD64D-22C2-391A-0E12-628E3160B3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32000" y="4916909"/>
              <a:ext cx="1103401" cy="1003626"/>
            </a:xfrm>
            <a:prstGeom prst="rect">
              <a:avLst/>
            </a:prstGeom>
          </p:spPr>
        </p:pic>
        <p:grpSp>
          <p:nvGrpSpPr>
            <p:cNvPr id="110" name="Groep 109">
              <a:extLst>
                <a:ext uri="{FF2B5EF4-FFF2-40B4-BE49-F238E27FC236}">
                  <a16:creationId xmlns:a16="http://schemas.microsoft.com/office/drawing/2014/main" id="{CF7DC612-3F4F-76A9-CDDD-5F0CE012B7F5}"/>
                </a:ext>
              </a:extLst>
            </p:cNvPr>
            <p:cNvGrpSpPr/>
            <p:nvPr/>
          </p:nvGrpSpPr>
          <p:grpSpPr>
            <a:xfrm>
              <a:off x="271512" y="4757490"/>
              <a:ext cx="1524439" cy="1666733"/>
              <a:chOff x="243756" y="4753057"/>
              <a:chExt cx="1524439" cy="1666733"/>
            </a:xfrm>
          </p:grpSpPr>
          <p:pic>
            <p:nvPicPr>
              <p:cNvPr id="26" name="Afbeelding 2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705" y="6057764"/>
                <a:ext cx="1164328" cy="362026"/>
              </a:xfrm>
              <a:prstGeom prst="rect">
                <a:avLst/>
              </a:prstGeom>
            </p:spPr>
          </p:pic>
          <p:sp>
            <p:nvSpPr>
              <p:cNvPr id="92" name="Blokboog 91">
                <a:extLst>
                  <a:ext uri="{FF2B5EF4-FFF2-40B4-BE49-F238E27FC236}">
                    <a16:creationId xmlns:a16="http://schemas.microsoft.com/office/drawing/2014/main" id="{C5CF004B-34F2-BB9A-E345-E4BB2532B027}"/>
                  </a:ext>
                </a:extLst>
              </p:cNvPr>
              <p:cNvSpPr/>
              <p:nvPr/>
            </p:nvSpPr>
            <p:spPr>
              <a:xfrm>
                <a:off x="243756" y="4753057"/>
                <a:ext cx="1524439" cy="1586589"/>
              </a:xfrm>
              <a:prstGeom prst="blockArc">
                <a:avLst>
                  <a:gd name="adj1" fmla="val 8475009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6" name="Groep 45">
            <a:extLst>
              <a:ext uri="{FF2B5EF4-FFF2-40B4-BE49-F238E27FC236}">
                <a16:creationId xmlns:a16="http://schemas.microsoft.com/office/drawing/2014/main" id="{D74C01D7-236E-8724-52E2-AB127AB654C9}"/>
              </a:ext>
            </a:extLst>
          </p:cNvPr>
          <p:cNvGrpSpPr/>
          <p:nvPr/>
        </p:nvGrpSpPr>
        <p:grpSpPr>
          <a:xfrm>
            <a:off x="2043756" y="4753057"/>
            <a:ext cx="1524439" cy="1586589"/>
            <a:chOff x="2043756" y="4753057"/>
            <a:chExt cx="1524439" cy="1586589"/>
          </a:xfrm>
        </p:grpSpPr>
        <p:pic>
          <p:nvPicPr>
            <p:cNvPr id="21" name="Afbeelding 20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D3BCC902-EF1E-A643-722A-CA73EB51F2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2232000" y="4915412"/>
              <a:ext cx="1103401" cy="1003626"/>
            </a:xfrm>
            <a:prstGeom prst="rect">
              <a:avLst/>
            </a:prstGeom>
          </p:spPr>
        </p:pic>
        <p:grpSp>
          <p:nvGrpSpPr>
            <p:cNvPr id="111" name="Groep 110">
              <a:extLst>
                <a:ext uri="{FF2B5EF4-FFF2-40B4-BE49-F238E27FC236}">
                  <a16:creationId xmlns:a16="http://schemas.microsoft.com/office/drawing/2014/main" id="{85287D03-82B5-C356-E4E1-C9BBA1820BD1}"/>
                </a:ext>
              </a:extLst>
            </p:cNvPr>
            <p:cNvGrpSpPr/>
            <p:nvPr/>
          </p:nvGrpSpPr>
          <p:grpSpPr>
            <a:xfrm>
              <a:off x="2043756" y="4753057"/>
              <a:ext cx="1524439" cy="1586589"/>
              <a:chOff x="2043756" y="4753057"/>
              <a:chExt cx="1524439" cy="1586589"/>
            </a:xfrm>
          </p:grpSpPr>
          <p:pic>
            <p:nvPicPr>
              <p:cNvPr id="66" name="Afbeelding 6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9662" y="6025041"/>
                <a:ext cx="698304" cy="314605"/>
              </a:xfrm>
              <a:prstGeom prst="rect">
                <a:avLst/>
              </a:prstGeom>
            </p:spPr>
          </p:pic>
          <p:sp>
            <p:nvSpPr>
              <p:cNvPr id="93" name="Blokboog 92">
                <a:extLst>
                  <a:ext uri="{FF2B5EF4-FFF2-40B4-BE49-F238E27FC236}">
                    <a16:creationId xmlns:a16="http://schemas.microsoft.com/office/drawing/2014/main" id="{1325C184-40BE-F1B0-A1E1-B64BC01C9FA6}"/>
                  </a:ext>
                </a:extLst>
              </p:cNvPr>
              <p:cNvSpPr/>
              <p:nvPr/>
            </p:nvSpPr>
            <p:spPr>
              <a:xfrm>
                <a:off x="2043756" y="4753057"/>
                <a:ext cx="1524439" cy="1586589"/>
              </a:xfrm>
              <a:prstGeom prst="blockArc">
                <a:avLst>
                  <a:gd name="adj1" fmla="val 7912843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8" name="Groep 47">
            <a:extLst>
              <a:ext uri="{FF2B5EF4-FFF2-40B4-BE49-F238E27FC236}">
                <a16:creationId xmlns:a16="http://schemas.microsoft.com/office/drawing/2014/main" id="{F0603F9B-40A8-2FEA-FCCC-DAE51FA41931}"/>
              </a:ext>
            </a:extLst>
          </p:cNvPr>
          <p:cNvGrpSpPr/>
          <p:nvPr/>
        </p:nvGrpSpPr>
        <p:grpSpPr>
          <a:xfrm>
            <a:off x="3843756" y="4753057"/>
            <a:ext cx="1524439" cy="1909527"/>
            <a:chOff x="3843756" y="4753057"/>
            <a:chExt cx="1524439" cy="1909527"/>
          </a:xfrm>
        </p:grpSpPr>
        <p:pic>
          <p:nvPicPr>
            <p:cNvPr id="23" name="Afbeelding 22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90D45137-AA46-141B-3B8C-1CC156634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032000" y="4915412"/>
              <a:ext cx="1103401" cy="1003626"/>
            </a:xfrm>
            <a:prstGeom prst="rect">
              <a:avLst/>
            </a:prstGeom>
          </p:spPr>
        </p:pic>
        <p:grpSp>
          <p:nvGrpSpPr>
            <p:cNvPr id="112" name="Groep 111">
              <a:extLst>
                <a:ext uri="{FF2B5EF4-FFF2-40B4-BE49-F238E27FC236}">
                  <a16:creationId xmlns:a16="http://schemas.microsoft.com/office/drawing/2014/main" id="{AFED18AC-F1BC-A12F-553E-C84FA7526178}"/>
                </a:ext>
              </a:extLst>
            </p:cNvPr>
            <p:cNvGrpSpPr/>
            <p:nvPr/>
          </p:nvGrpSpPr>
          <p:grpSpPr>
            <a:xfrm>
              <a:off x="3843756" y="4753057"/>
              <a:ext cx="1524439" cy="1909527"/>
              <a:chOff x="3843756" y="4753057"/>
              <a:chExt cx="1524439" cy="1909527"/>
            </a:xfrm>
          </p:grpSpPr>
          <p:pic>
            <p:nvPicPr>
              <p:cNvPr id="47" name="Afbeelding 4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4453" y="5919038"/>
                <a:ext cx="712783" cy="743546"/>
              </a:xfrm>
              <a:prstGeom prst="rect">
                <a:avLst/>
              </a:prstGeom>
            </p:spPr>
          </p:pic>
          <p:sp>
            <p:nvSpPr>
              <p:cNvPr id="94" name="Blokboog 93">
                <a:extLst>
                  <a:ext uri="{FF2B5EF4-FFF2-40B4-BE49-F238E27FC236}">
                    <a16:creationId xmlns:a16="http://schemas.microsoft.com/office/drawing/2014/main" id="{35B04127-75EF-0B73-E2C5-9A4765B00694}"/>
                  </a:ext>
                </a:extLst>
              </p:cNvPr>
              <p:cNvSpPr/>
              <p:nvPr/>
            </p:nvSpPr>
            <p:spPr>
              <a:xfrm>
                <a:off x="3843756" y="4753057"/>
                <a:ext cx="1524439" cy="1586589"/>
              </a:xfrm>
              <a:prstGeom prst="blockArc">
                <a:avLst>
                  <a:gd name="adj1" fmla="val 7182995"/>
                  <a:gd name="adj2" fmla="val 3074997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50" name="Groep 49">
            <a:extLst>
              <a:ext uri="{FF2B5EF4-FFF2-40B4-BE49-F238E27FC236}">
                <a16:creationId xmlns:a16="http://schemas.microsoft.com/office/drawing/2014/main" id="{4AAC18BD-4E23-5167-690F-7104F433946D}"/>
              </a:ext>
            </a:extLst>
          </p:cNvPr>
          <p:cNvGrpSpPr/>
          <p:nvPr/>
        </p:nvGrpSpPr>
        <p:grpSpPr>
          <a:xfrm>
            <a:off x="5643756" y="4753057"/>
            <a:ext cx="1524439" cy="1671166"/>
            <a:chOff x="5643756" y="4753057"/>
            <a:chExt cx="1524439" cy="1671166"/>
          </a:xfrm>
        </p:grpSpPr>
        <p:pic>
          <p:nvPicPr>
            <p:cNvPr id="24" name="Afbeelding 23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AB993A07-5646-207B-5177-23B58F6051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5832000" y="4915412"/>
              <a:ext cx="1103401" cy="1003626"/>
            </a:xfrm>
            <a:prstGeom prst="rect">
              <a:avLst/>
            </a:prstGeom>
          </p:spPr>
        </p:pic>
        <p:grpSp>
          <p:nvGrpSpPr>
            <p:cNvPr id="113" name="Groep 112">
              <a:extLst>
                <a:ext uri="{FF2B5EF4-FFF2-40B4-BE49-F238E27FC236}">
                  <a16:creationId xmlns:a16="http://schemas.microsoft.com/office/drawing/2014/main" id="{22F43216-A771-22C5-1270-EB1DA88B4D5D}"/>
                </a:ext>
              </a:extLst>
            </p:cNvPr>
            <p:cNvGrpSpPr/>
            <p:nvPr/>
          </p:nvGrpSpPr>
          <p:grpSpPr>
            <a:xfrm>
              <a:off x="5643756" y="4753057"/>
              <a:ext cx="1524439" cy="1671166"/>
              <a:chOff x="5643756" y="4753057"/>
              <a:chExt cx="1524439" cy="1671166"/>
            </a:xfrm>
          </p:grpSpPr>
          <p:pic>
            <p:nvPicPr>
              <p:cNvPr id="35" name="Afbeelding 34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9" b="22247"/>
              <a:stretch/>
            </p:blipFill>
            <p:spPr>
              <a:xfrm>
                <a:off x="6023501" y="5840722"/>
                <a:ext cx="930267" cy="583501"/>
              </a:xfrm>
              <a:prstGeom prst="rect">
                <a:avLst/>
              </a:prstGeom>
            </p:spPr>
          </p:pic>
          <p:sp>
            <p:nvSpPr>
              <p:cNvPr id="95" name="Blokboog 94">
                <a:extLst>
                  <a:ext uri="{FF2B5EF4-FFF2-40B4-BE49-F238E27FC236}">
                    <a16:creationId xmlns:a16="http://schemas.microsoft.com/office/drawing/2014/main" id="{2DC747D4-820B-54B6-B99D-A2D6D6DD87A0}"/>
                  </a:ext>
                </a:extLst>
              </p:cNvPr>
              <p:cNvSpPr/>
              <p:nvPr/>
            </p:nvSpPr>
            <p:spPr>
              <a:xfrm>
                <a:off x="5643756" y="4753057"/>
                <a:ext cx="1524439" cy="1586589"/>
              </a:xfrm>
              <a:prstGeom prst="blockArc">
                <a:avLst>
                  <a:gd name="adj1" fmla="val 7571294"/>
                  <a:gd name="adj2" fmla="val 2752042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7E47E29B-1030-44B3-B134-EDB8F6384EDB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partijen</a:t>
            </a:r>
          </a:p>
        </p:txBody>
      </p:sp>
      <p:grpSp>
        <p:nvGrpSpPr>
          <p:cNvPr id="27" name="Groep 26">
            <a:extLst>
              <a:ext uri="{FF2B5EF4-FFF2-40B4-BE49-F238E27FC236}">
                <a16:creationId xmlns:a16="http://schemas.microsoft.com/office/drawing/2014/main" id="{443A548E-1530-A67E-C94B-6AF73A62EBFC}"/>
              </a:ext>
            </a:extLst>
          </p:cNvPr>
          <p:cNvGrpSpPr/>
          <p:nvPr/>
        </p:nvGrpSpPr>
        <p:grpSpPr>
          <a:xfrm>
            <a:off x="216000" y="1037622"/>
            <a:ext cx="1524439" cy="1586589"/>
            <a:chOff x="216000" y="1116000"/>
            <a:chExt cx="1524439" cy="1586589"/>
          </a:xfrm>
        </p:grpSpPr>
        <p:pic>
          <p:nvPicPr>
            <p:cNvPr id="3" name="Afbeelding 2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116BB986-3EF6-0191-C234-0482865FF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32000" y="1261497"/>
              <a:ext cx="1103401" cy="1003626"/>
            </a:xfrm>
            <a:prstGeom prst="rect">
              <a:avLst/>
            </a:prstGeom>
          </p:spPr>
        </p:pic>
        <p:grpSp>
          <p:nvGrpSpPr>
            <p:cNvPr id="100" name="Groep 99">
              <a:extLst>
                <a:ext uri="{FF2B5EF4-FFF2-40B4-BE49-F238E27FC236}">
                  <a16:creationId xmlns:a16="http://schemas.microsoft.com/office/drawing/2014/main" id="{DA8EE9B3-9AB0-4C9C-1D6B-C7229F28A642}"/>
                </a:ext>
              </a:extLst>
            </p:cNvPr>
            <p:cNvGrpSpPr/>
            <p:nvPr/>
          </p:nvGrpSpPr>
          <p:grpSpPr>
            <a:xfrm>
              <a:off x="216000" y="1116000"/>
              <a:ext cx="1524439" cy="1586589"/>
              <a:chOff x="216000" y="1116000"/>
              <a:chExt cx="1524439" cy="1586589"/>
            </a:xfrm>
          </p:grpSpPr>
          <p:pic>
            <p:nvPicPr>
              <p:cNvPr id="7" name="Afbeelding 6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4023" y="2284315"/>
                <a:ext cx="870823" cy="344479"/>
              </a:xfrm>
              <a:prstGeom prst="rect">
                <a:avLst/>
              </a:prstGeom>
            </p:spPr>
          </p:pic>
          <p:sp>
            <p:nvSpPr>
              <p:cNvPr id="68" name="Blokboog 67">
                <a:extLst>
                  <a:ext uri="{FF2B5EF4-FFF2-40B4-BE49-F238E27FC236}">
                    <a16:creationId xmlns:a16="http://schemas.microsoft.com/office/drawing/2014/main" id="{F5873B67-5463-8371-A24E-96E85BB91515}"/>
                  </a:ext>
                </a:extLst>
              </p:cNvPr>
              <p:cNvSpPr/>
              <p:nvPr/>
            </p:nvSpPr>
            <p:spPr>
              <a:xfrm>
                <a:off x="216000" y="1116000"/>
                <a:ext cx="1524439" cy="1586589"/>
              </a:xfrm>
              <a:prstGeom prst="blockArc">
                <a:avLst>
                  <a:gd name="adj1" fmla="val 8475009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2" name="Groep 31">
            <a:extLst>
              <a:ext uri="{FF2B5EF4-FFF2-40B4-BE49-F238E27FC236}">
                <a16:creationId xmlns:a16="http://schemas.microsoft.com/office/drawing/2014/main" id="{D5B96315-D256-55E3-CFFC-6C8AA7D040CA}"/>
              </a:ext>
            </a:extLst>
          </p:cNvPr>
          <p:cNvGrpSpPr/>
          <p:nvPr/>
        </p:nvGrpSpPr>
        <p:grpSpPr>
          <a:xfrm>
            <a:off x="2016000" y="1037622"/>
            <a:ext cx="1524439" cy="1620248"/>
            <a:chOff x="2016000" y="1116000"/>
            <a:chExt cx="1524439" cy="1620248"/>
          </a:xfrm>
        </p:grpSpPr>
        <p:pic>
          <p:nvPicPr>
            <p:cNvPr id="5" name="Afbeelding 4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03F6C309-4AB2-7B5A-1557-F0E218FC2E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2232000" y="1260000"/>
              <a:ext cx="1103401" cy="1003626"/>
            </a:xfrm>
            <a:prstGeom prst="rect">
              <a:avLst/>
            </a:prstGeom>
          </p:spPr>
        </p:pic>
        <p:grpSp>
          <p:nvGrpSpPr>
            <p:cNvPr id="101" name="Groep 100">
              <a:extLst>
                <a:ext uri="{FF2B5EF4-FFF2-40B4-BE49-F238E27FC236}">
                  <a16:creationId xmlns:a16="http://schemas.microsoft.com/office/drawing/2014/main" id="{7E9161A8-B204-B74B-C09F-F285FAE422D2}"/>
                </a:ext>
              </a:extLst>
            </p:cNvPr>
            <p:cNvGrpSpPr/>
            <p:nvPr/>
          </p:nvGrpSpPr>
          <p:grpSpPr>
            <a:xfrm>
              <a:off x="2016000" y="1116000"/>
              <a:ext cx="1524439" cy="1620248"/>
              <a:chOff x="2016000" y="1116000"/>
              <a:chExt cx="1524439" cy="1620248"/>
            </a:xfrm>
          </p:grpSpPr>
          <p:pic>
            <p:nvPicPr>
              <p:cNvPr id="15" name="Afbeelding 14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7490" b="26708"/>
              <a:stretch/>
            </p:blipFill>
            <p:spPr>
              <a:xfrm>
                <a:off x="2263642" y="2249875"/>
                <a:ext cx="1061899" cy="486373"/>
              </a:xfrm>
              <a:prstGeom prst="rect">
                <a:avLst/>
              </a:prstGeom>
            </p:spPr>
          </p:pic>
          <p:sp>
            <p:nvSpPr>
              <p:cNvPr id="69" name="Blokboog 68">
                <a:extLst>
                  <a:ext uri="{FF2B5EF4-FFF2-40B4-BE49-F238E27FC236}">
                    <a16:creationId xmlns:a16="http://schemas.microsoft.com/office/drawing/2014/main" id="{AC8A0779-392D-8A49-24F3-50D08727A1C2}"/>
                  </a:ext>
                </a:extLst>
              </p:cNvPr>
              <p:cNvSpPr/>
              <p:nvPr/>
            </p:nvSpPr>
            <p:spPr>
              <a:xfrm>
                <a:off x="2016000" y="1116000"/>
                <a:ext cx="1524439" cy="1586589"/>
              </a:xfrm>
              <a:prstGeom prst="blockArc">
                <a:avLst>
                  <a:gd name="adj1" fmla="val 8160284"/>
                  <a:gd name="adj2" fmla="val 2701786"/>
                  <a:gd name="adj3" fmla="val 83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3" name="Groep 32">
            <a:extLst>
              <a:ext uri="{FF2B5EF4-FFF2-40B4-BE49-F238E27FC236}">
                <a16:creationId xmlns:a16="http://schemas.microsoft.com/office/drawing/2014/main" id="{5C098A2D-B945-ACA5-6AE4-206282BEF18D}"/>
              </a:ext>
            </a:extLst>
          </p:cNvPr>
          <p:cNvGrpSpPr/>
          <p:nvPr/>
        </p:nvGrpSpPr>
        <p:grpSpPr>
          <a:xfrm>
            <a:off x="3816000" y="1037622"/>
            <a:ext cx="1524439" cy="1586589"/>
            <a:chOff x="3816000" y="1116000"/>
            <a:chExt cx="1524439" cy="1586589"/>
          </a:xfrm>
        </p:grpSpPr>
        <p:pic>
          <p:nvPicPr>
            <p:cNvPr id="6" name="Afbeelding 5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8962F4A5-ED80-FCFD-615A-A91E78AC07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032000" y="1260000"/>
              <a:ext cx="1103401" cy="1003626"/>
            </a:xfrm>
            <a:prstGeom prst="rect">
              <a:avLst/>
            </a:prstGeom>
          </p:spPr>
        </p:pic>
        <p:grpSp>
          <p:nvGrpSpPr>
            <p:cNvPr id="102" name="Groep 101">
              <a:extLst>
                <a:ext uri="{FF2B5EF4-FFF2-40B4-BE49-F238E27FC236}">
                  <a16:creationId xmlns:a16="http://schemas.microsoft.com/office/drawing/2014/main" id="{16B813A4-11B4-6DF3-69F2-03A790CEF549}"/>
                </a:ext>
              </a:extLst>
            </p:cNvPr>
            <p:cNvGrpSpPr/>
            <p:nvPr/>
          </p:nvGrpSpPr>
          <p:grpSpPr>
            <a:xfrm>
              <a:off x="3816000" y="1116000"/>
              <a:ext cx="1524439" cy="1586589"/>
              <a:chOff x="3816000" y="1116000"/>
              <a:chExt cx="1524439" cy="1586589"/>
            </a:xfrm>
          </p:grpSpPr>
          <p:pic>
            <p:nvPicPr>
              <p:cNvPr id="39" name="Afbeelding 38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76640" y="2255763"/>
                <a:ext cx="1083016" cy="415878"/>
              </a:xfrm>
              <a:prstGeom prst="rect">
                <a:avLst/>
              </a:prstGeom>
            </p:spPr>
          </p:pic>
          <p:sp>
            <p:nvSpPr>
              <p:cNvPr id="70" name="Blokboog 69">
                <a:extLst>
                  <a:ext uri="{FF2B5EF4-FFF2-40B4-BE49-F238E27FC236}">
                    <a16:creationId xmlns:a16="http://schemas.microsoft.com/office/drawing/2014/main" id="{6AA3619E-DB21-CC5E-AFEA-180AE758CC2F}"/>
                  </a:ext>
                </a:extLst>
              </p:cNvPr>
              <p:cNvSpPr/>
              <p:nvPr/>
            </p:nvSpPr>
            <p:spPr>
              <a:xfrm>
                <a:off x="3816000" y="1116000"/>
                <a:ext cx="1524439" cy="1586589"/>
              </a:xfrm>
              <a:prstGeom prst="blockArc">
                <a:avLst>
                  <a:gd name="adj1" fmla="val 8475009"/>
                  <a:gd name="adj2" fmla="val 2056258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4" name="Groep 33">
            <a:extLst>
              <a:ext uri="{FF2B5EF4-FFF2-40B4-BE49-F238E27FC236}">
                <a16:creationId xmlns:a16="http://schemas.microsoft.com/office/drawing/2014/main" id="{70ED8BD2-8E73-87C9-6A65-E35FBAF986A9}"/>
              </a:ext>
            </a:extLst>
          </p:cNvPr>
          <p:cNvGrpSpPr/>
          <p:nvPr/>
        </p:nvGrpSpPr>
        <p:grpSpPr>
          <a:xfrm>
            <a:off x="5616000" y="1037622"/>
            <a:ext cx="1524439" cy="1640237"/>
            <a:chOff x="5616000" y="1116000"/>
            <a:chExt cx="1524439" cy="1640237"/>
          </a:xfrm>
        </p:grpSpPr>
        <p:pic>
          <p:nvPicPr>
            <p:cNvPr id="8" name="Afbeelding 7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C5E5346E-C3DF-71F2-C1BF-4D0F67ED0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5832000" y="1260000"/>
              <a:ext cx="1103401" cy="1003626"/>
            </a:xfrm>
            <a:prstGeom prst="rect">
              <a:avLst/>
            </a:prstGeom>
          </p:spPr>
        </p:pic>
        <p:grpSp>
          <p:nvGrpSpPr>
            <p:cNvPr id="103" name="Groep 102">
              <a:extLst>
                <a:ext uri="{FF2B5EF4-FFF2-40B4-BE49-F238E27FC236}">
                  <a16:creationId xmlns:a16="http://schemas.microsoft.com/office/drawing/2014/main" id="{A325B647-5809-C528-DD3F-AC19154D89CC}"/>
                </a:ext>
              </a:extLst>
            </p:cNvPr>
            <p:cNvGrpSpPr/>
            <p:nvPr/>
          </p:nvGrpSpPr>
          <p:grpSpPr>
            <a:xfrm>
              <a:off x="5616000" y="1116000"/>
              <a:ext cx="1524439" cy="1640237"/>
              <a:chOff x="5616000" y="1116000"/>
              <a:chExt cx="1524439" cy="1640237"/>
            </a:xfrm>
          </p:grpSpPr>
          <p:grpSp>
            <p:nvGrpSpPr>
              <p:cNvPr id="56" name="Groep 55"/>
              <p:cNvGrpSpPr/>
              <p:nvPr/>
            </p:nvGrpSpPr>
            <p:grpSpPr>
              <a:xfrm>
                <a:off x="5899105" y="2223565"/>
                <a:ext cx="1163636" cy="532672"/>
                <a:chOff x="7196994" y="1053161"/>
                <a:chExt cx="1655199" cy="757693"/>
              </a:xfrm>
            </p:grpSpPr>
            <p:pic>
              <p:nvPicPr>
                <p:cNvPr id="57" name="Afbeelding 56"/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857" t="37702" r="68645" b="38300"/>
                <a:stretch/>
              </p:blipFill>
              <p:spPr>
                <a:xfrm>
                  <a:off x="7196994" y="1053161"/>
                  <a:ext cx="805048" cy="757693"/>
                </a:xfrm>
                <a:prstGeom prst="rect">
                  <a:avLst/>
                </a:prstGeom>
              </p:spPr>
            </p:pic>
            <p:sp>
              <p:nvSpPr>
                <p:cNvPr id="58" name="Tekstvak 57"/>
                <p:cNvSpPr txBox="1"/>
                <p:nvPr/>
              </p:nvSpPr>
              <p:spPr>
                <a:xfrm>
                  <a:off x="7880365" y="1090585"/>
                  <a:ext cx="971828" cy="5691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l-NL" sz="2000" b="1" dirty="0"/>
                    <a:t>FVD</a:t>
                  </a:r>
                  <a:endParaRPr lang="en-US" sz="2000" b="1" dirty="0"/>
                </a:p>
              </p:txBody>
            </p:sp>
          </p:grpSp>
          <p:sp>
            <p:nvSpPr>
              <p:cNvPr id="71" name="Blokboog 70">
                <a:extLst>
                  <a:ext uri="{FF2B5EF4-FFF2-40B4-BE49-F238E27FC236}">
                    <a16:creationId xmlns:a16="http://schemas.microsoft.com/office/drawing/2014/main" id="{C0CB659F-9450-0EC3-230F-C6A6E56CAF75}"/>
                  </a:ext>
                </a:extLst>
              </p:cNvPr>
              <p:cNvSpPr/>
              <p:nvPr/>
            </p:nvSpPr>
            <p:spPr>
              <a:xfrm>
                <a:off x="5616000" y="1116000"/>
                <a:ext cx="1524439" cy="1586589"/>
              </a:xfrm>
              <a:prstGeom prst="blockArc">
                <a:avLst>
                  <a:gd name="adj1" fmla="val 8475009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11E57AF5-9094-8F0B-D91F-3B5D5B635B6B}"/>
              </a:ext>
            </a:extLst>
          </p:cNvPr>
          <p:cNvGrpSpPr/>
          <p:nvPr/>
        </p:nvGrpSpPr>
        <p:grpSpPr>
          <a:xfrm>
            <a:off x="7416000" y="1037622"/>
            <a:ext cx="1524439" cy="1586589"/>
            <a:chOff x="7416000" y="1116000"/>
            <a:chExt cx="1524439" cy="1586589"/>
          </a:xfrm>
        </p:grpSpPr>
        <p:pic>
          <p:nvPicPr>
            <p:cNvPr id="9" name="Afbeelding 8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314181F7-ED6E-7C70-1670-9140B9C881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7632000" y="1260000"/>
              <a:ext cx="1103401" cy="1003626"/>
            </a:xfrm>
            <a:prstGeom prst="rect">
              <a:avLst/>
            </a:prstGeom>
          </p:spPr>
        </p:pic>
        <p:grpSp>
          <p:nvGrpSpPr>
            <p:cNvPr id="104" name="Groep 103">
              <a:extLst>
                <a:ext uri="{FF2B5EF4-FFF2-40B4-BE49-F238E27FC236}">
                  <a16:creationId xmlns:a16="http://schemas.microsoft.com/office/drawing/2014/main" id="{248ABFB9-1816-639F-06D0-DB6CE9E62554}"/>
                </a:ext>
              </a:extLst>
            </p:cNvPr>
            <p:cNvGrpSpPr/>
            <p:nvPr/>
          </p:nvGrpSpPr>
          <p:grpSpPr>
            <a:xfrm>
              <a:off x="7416000" y="1116000"/>
              <a:ext cx="1524439" cy="1586589"/>
              <a:chOff x="7416000" y="1116000"/>
              <a:chExt cx="1524439" cy="1586589"/>
            </a:xfrm>
          </p:grpSpPr>
          <p:pic>
            <p:nvPicPr>
              <p:cNvPr id="28" name="Afbeelding 27" descr="Afbeelding met logo&#10;&#10;Automatisch gegenereerde beschrijving">
                <a:extLst>
                  <a:ext uri="{FF2B5EF4-FFF2-40B4-BE49-F238E27FC236}">
                    <a16:creationId xmlns:a16="http://schemas.microsoft.com/office/drawing/2014/main" id="{95262570-ACFF-8742-FDCE-E9BD690EEF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27486" y="2317367"/>
                <a:ext cx="880921" cy="359250"/>
              </a:xfrm>
              <a:prstGeom prst="rect">
                <a:avLst/>
              </a:prstGeom>
            </p:spPr>
          </p:pic>
          <p:sp>
            <p:nvSpPr>
              <p:cNvPr id="72" name="Blokboog 71">
                <a:extLst>
                  <a:ext uri="{FF2B5EF4-FFF2-40B4-BE49-F238E27FC236}">
                    <a16:creationId xmlns:a16="http://schemas.microsoft.com/office/drawing/2014/main" id="{F30CF4E3-19F8-A859-8930-2B40B193E18C}"/>
                  </a:ext>
                </a:extLst>
              </p:cNvPr>
              <p:cNvSpPr/>
              <p:nvPr/>
            </p:nvSpPr>
            <p:spPr>
              <a:xfrm>
                <a:off x="7416000" y="1116000"/>
                <a:ext cx="1524439" cy="1586589"/>
              </a:xfrm>
              <a:prstGeom prst="blockArc">
                <a:avLst>
                  <a:gd name="adj1" fmla="val 8105336"/>
                  <a:gd name="adj2" fmla="val 2782643"/>
                  <a:gd name="adj3" fmla="val 1236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8" name="Groep 37">
            <a:extLst>
              <a:ext uri="{FF2B5EF4-FFF2-40B4-BE49-F238E27FC236}">
                <a16:creationId xmlns:a16="http://schemas.microsoft.com/office/drawing/2014/main" id="{629963DF-5CD9-01CD-5EAE-498E1866B865}"/>
              </a:ext>
            </a:extLst>
          </p:cNvPr>
          <p:cNvGrpSpPr/>
          <p:nvPr/>
        </p:nvGrpSpPr>
        <p:grpSpPr>
          <a:xfrm>
            <a:off x="243756" y="2798866"/>
            <a:ext cx="1524439" cy="1854018"/>
            <a:chOff x="243756" y="2838055"/>
            <a:chExt cx="1524439" cy="1854018"/>
          </a:xfrm>
        </p:grpSpPr>
        <p:pic>
          <p:nvPicPr>
            <p:cNvPr id="10" name="Afbeelding 9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BD5B2D18-270B-67E8-BBB8-700E69EA48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32000" y="3007615"/>
              <a:ext cx="1103401" cy="1003626"/>
            </a:xfrm>
            <a:prstGeom prst="rect">
              <a:avLst/>
            </a:prstGeom>
          </p:spPr>
        </p:pic>
        <p:grpSp>
          <p:nvGrpSpPr>
            <p:cNvPr id="105" name="Groep 104">
              <a:extLst>
                <a:ext uri="{FF2B5EF4-FFF2-40B4-BE49-F238E27FC236}">
                  <a16:creationId xmlns:a16="http://schemas.microsoft.com/office/drawing/2014/main" id="{ADBBC85F-B435-7E91-FEB1-80E4307D75C4}"/>
                </a:ext>
              </a:extLst>
            </p:cNvPr>
            <p:cNvGrpSpPr/>
            <p:nvPr/>
          </p:nvGrpSpPr>
          <p:grpSpPr>
            <a:xfrm>
              <a:off x="243756" y="2838055"/>
              <a:ext cx="1524439" cy="1854018"/>
              <a:chOff x="243756" y="2838055"/>
              <a:chExt cx="1524439" cy="1854018"/>
            </a:xfrm>
          </p:grpSpPr>
          <p:pic>
            <p:nvPicPr>
              <p:cNvPr id="11" name="Afbeelding 1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479" y="3994479"/>
                <a:ext cx="956780" cy="697594"/>
              </a:xfrm>
              <a:prstGeom prst="rect">
                <a:avLst/>
              </a:prstGeom>
            </p:spPr>
          </p:pic>
          <p:sp>
            <p:nvSpPr>
              <p:cNvPr id="81" name="Blokboog 80">
                <a:extLst>
                  <a:ext uri="{FF2B5EF4-FFF2-40B4-BE49-F238E27FC236}">
                    <a16:creationId xmlns:a16="http://schemas.microsoft.com/office/drawing/2014/main" id="{2F21B221-1AD1-63A1-922B-46526813E2C0}"/>
                  </a:ext>
                </a:extLst>
              </p:cNvPr>
              <p:cNvSpPr/>
              <p:nvPr/>
            </p:nvSpPr>
            <p:spPr>
              <a:xfrm>
                <a:off x="243756" y="2838055"/>
                <a:ext cx="1524439" cy="1586589"/>
              </a:xfrm>
              <a:prstGeom prst="blockArc">
                <a:avLst>
                  <a:gd name="adj1" fmla="val 8475009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0" name="Groep 39">
            <a:extLst>
              <a:ext uri="{FF2B5EF4-FFF2-40B4-BE49-F238E27FC236}">
                <a16:creationId xmlns:a16="http://schemas.microsoft.com/office/drawing/2014/main" id="{689D4AD4-38FD-03D2-83EA-F5FA24B769B7}"/>
              </a:ext>
            </a:extLst>
          </p:cNvPr>
          <p:cNvGrpSpPr/>
          <p:nvPr/>
        </p:nvGrpSpPr>
        <p:grpSpPr>
          <a:xfrm>
            <a:off x="2043756" y="2798866"/>
            <a:ext cx="1524439" cy="1775780"/>
            <a:chOff x="2043756" y="2838055"/>
            <a:chExt cx="1524439" cy="1775780"/>
          </a:xfrm>
        </p:grpSpPr>
        <p:pic>
          <p:nvPicPr>
            <p:cNvPr id="13" name="Afbeelding 12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EDDB7CA3-7A8D-3B52-6229-57E1319FE6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2232000" y="3006118"/>
              <a:ext cx="1103401" cy="1003626"/>
            </a:xfrm>
            <a:prstGeom prst="rect">
              <a:avLst/>
            </a:prstGeom>
          </p:spPr>
        </p:pic>
        <p:grpSp>
          <p:nvGrpSpPr>
            <p:cNvPr id="106" name="Groep 105">
              <a:extLst>
                <a:ext uri="{FF2B5EF4-FFF2-40B4-BE49-F238E27FC236}">
                  <a16:creationId xmlns:a16="http://schemas.microsoft.com/office/drawing/2014/main" id="{7E16A24E-7E81-0E26-4280-A219D2CB510D}"/>
                </a:ext>
              </a:extLst>
            </p:cNvPr>
            <p:cNvGrpSpPr/>
            <p:nvPr/>
          </p:nvGrpSpPr>
          <p:grpSpPr>
            <a:xfrm>
              <a:off x="2043756" y="2838055"/>
              <a:ext cx="1524439" cy="1775780"/>
              <a:chOff x="2043756" y="2838055"/>
              <a:chExt cx="1524439" cy="1775780"/>
            </a:xfrm>
          </p:grpSpPr>
          <p:pic>
            <p:nvPicPr>
              <p:cNvPr id="22" name="Afbeelding 21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31212" y="4032616"/>
                <a:ext cx="581219" cy="581219"/>
              </a:xfrm>
              <a:prstGeom prst="rect">
                <a:avLst/>
              </a:prstGeom>
            </p:spPr>
          </p:pic>
          <p:sp>
            <p:nvSpPr>
              <p:cNvPr id="82" name="Blokboog 81">
                <a:extLst>
                  <a:ext uri="{FF2B5EF4-FFF2-40B4-BE49-F238E27FC236}">
                    <a16:creationId xmlns:a16="http://schemas.microsoft.com/office/drawing/2014/main" id="{FCCA1C44-0C63-BC0B-CFEB-529E4AF155DA}"/>
                  </a:ext>
                </a:extLst>
              </p:cNvPr>
              <p:cNvSpPr/>
              <p:nvPr/>
            </p:nvSpPr>
            <p:spPr>
              <a:xfrm>
                <a:off x="2043756" y="2838055"/>
                <a:ext cx="1524439" cy="1586589"/>
              </a:xfrm>
              <a:prstGeom prst="blockArc">
                <a:avLst>
                  <a:gd name="adj1" fmla="val 7152554"/>
                  <a:gd name="adj2" fmla="val 3549288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1" name="Groep 40">
            <a:extLst>
              <a:ext uri="{FF2B5EF4-FFF2-40B4-BE49-F238E27FC236}">
                <a16:creationId xmlns:a16="http://schemas.microsoft.com/office/drawing/2014/main" id="{3F1091A5-314A-719C-E62F-05F9055DA372}"/>
              </a:ext>
            </a:extLst>
          </p:cNvPr>
          <p:cNvGrpSpPr/>
          <p:nvPr/>
        </p:nvGrpSpPr>
        <p:grpSpPr>
          <a:xfrm>
            <a:off x="3843756" y="2798866"/>
            <a:ext cx="1524439" cy="1848676"/>
            <a:chOff x="3843756" y="2838055"/>
            <a:chExt cx="1524439" cy="1848676"/>
          </a:xfrm>
        </p:grpSpPr>
        <p:pic>
          <p:nvPicPr>
            <p:cNvPr id="14" name="Afbeelding 13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E3C68C31-B497-4606-7ABD-FA952C25E2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032000" y="3006118"/>
              <a:ext cx="1103401" cy="1003626"/>
            </a:xfrm>
            <a:prstGeom prst="rect">
              <a:avLst/>
            </a:prstGeom>
          </p:spPr>
        </p:pic>
        <p:grpSp>
          <p:nvGrpSpPr>
            <p:cNvPr id="107" name="Groep 106">
              <a:extLst>
                <a:ext uri="{FF2B5EF4-FFF2-40B4-BE49-F238E27FC236}">
                  <a16:creationId xmlns:a16="http://schemas.microsoft.com/office/drawing/2014/main" id="{7A6EA551-D025-80D9-6FFF-0C5AED2AC5D0}"/>
                </a:ext>
              </a:extLst>
            </p:cNvPr>
            <p:cNvGrpSpPr/>
            <p:nvPr/>
          </p:nvGrpSpPr>
          <p:grpSpPr>
            <a:xfrm>
              <a:off x="3843756" y="2838055"/>
              <a:ext cx="1524439" cy="1848676"/>
              <a:chOff x="3843756" y="2838055"/>
              <a:chExt cx="1524439" cy="1848676"/>
            </a:xfrm>
          </p:grpSpPr>
          <p:pic>
            <p:nvPicPr>
              <p:cNvPr id="43" name="Afbeelding 42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rightnessContrast bright="-1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34361" y="4011454"/>
                <a:ext cx="675277" cy="675277"/>
              </a:xfrm>
              <a:prstGeom prst="rect">
                <a:avLst/>
              </a:prstGeom>
            </p:spPr>
          </p:pic>
          <p:sp>
            <p:nvSpPr>
              <p:cNvPr id="83" name="Blokboog 82">
                <a:extLst>
                  <a:ext uri="{FF2B5EF4-FFF2-40B4-BE49-F238E27FC236}">
                    <a16:creationId xmlns:a16="http://schemas.microsoft.com/office/drawing/2014/main" id="{97CE518B-A1F9-7A88-C1DF-1863E6A3231B}"/>
                  </a:ext>
                </a:extLst>
              </p:cNvPr>
              <p:cNvSpPr/>
              <p:nvPr/>
            </p:nvSpPr>
            <p:spPr>
              <a:xfrm>
                <a:off x="3843756" y="2838055"/>
                <a:ext cx="1524439" cy="1586589"/>
              </a:xfrm>
              <a:prstGeom prst="blockArc">
                <a:avLst>
                  <a:gd name="adj1" fmla="val 7500427"/>
                  <a:gd name="adj2" fmla="val 3611165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2" name="Groep 41">
            <a:extLst>
              <a:ext uri="{FF2B5EF4-FFF2-40B4-BE49-F238E27FC236}">
                <a16:creationId xmlns:a16="http://schemas.microsoft.com/office/drawing/2014/main" id="{D1C20C6F-8154-3D55-8108-6EB76FB26AEE}"/>
              </a:ext>
            </a:extLst>
          </p:cNvPr>
          <p:cNvGrpSpPr/>
          <p:nvPr/>
        </p:nvGrpSpPr>
        <p:grpSpPr>
          <a:xfrm>
            <a:off x="5643756" y="2798866"/>
            <a:ext cx="1551867" cy="1804993"/>
            <a:chOff x="5643756" y="2838055"/>
            <a:chExt cx="1551867" cy="1804993"/>
          </a:xfrm>
        </p:grpSpPr>
        <p:pic>
          <p:nvPicPr>
            <p:cNvPr id="18" name="Afbeelding 17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4B775453-7DB3-4AB3-6444-96FF2F5280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5832000" y="3006118"/>
              <a:ext cx="1103401" cy="1003626"/>
            </a:xfrm>
            <a:prstGeom prst="rect">
              <a:avLst/>
            </a:prstGeom>
          </p:spPr>
        </p:pic>
        <p:grpSp>
          <p:nvGrpSpPr>
            <p:cNvPr id="108" name="Groep 107">
              <a:extLst>
                <a:ext uri="{FF2B5EF4-FFF2-40B4-BE49-F238E27FC236}">
                  <a16:creationId xmlns:a16="http://schemas.microsoft.com/office/drawing/2014/main" id="{668CB628-07C7-1FD7-901A-E4736ADCC9CC}"/>
                </a:ext>
              </a:extLst>
            </p:cNvPr>
            <p:cNvGrpSpPr/>
            <p:nvPr/>
          </p:nvGrpSpPr>
          <p:grpSpPr>
            <a:xfrm>
              <a:off x="5643756" y="2838055"/>
              <a:ext cx="1551867" cy="1804993"/>
              <a:chOff x="5643756" y="2838055"/>
              <a:chExt cx="1551867" cy="1804993"/>
            </a:xfrm>
          </p:grpSpPr>
          <p:grpSp>
            <p:nvGrpSpPr>
              <p:cNvPr id="49" name="Groep 48"/>
              <p:cNvGrpSpPr>
                <a:grpSpLocks noChangeAspect="1"/>
              </p:cNvGrpSpPr>
              <p:nvPr/>
            </p:nvGrpSpPr>
            <p:grpSpPr>
              <a:xfrm>
                <a:off x="5996099" y="3972917"/>
                <a:ext cx="1199524" cy="670131"/>
                <a:chOff x="7703524" y="2827669"/>
                <a:chExt cx="1548996" cy="865369"/>
              </a:xfrm>
            </p:grpSpPr>
            <p:pic>
              <p:nvPicPr>
                <p:cNvPr id="51" name="Afbeelding 50"/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26863" y="2827669"/>
                  <a:ext cx="850923" cy="606442"/>
                </a:xfrm>
                <a:prstGeom prst="rect">
                  <a:avLst/>
                </a:prstGeom>
              </p:spPr>
            </p:pic>
            <p:pic>
              <p:nvPicPr>
                <p:cNvPr id="52" name="Afbeelding 51"/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03524" y="3408171"/>
                  <a:ext cx="1548996" cy="284867"/>
                </a:xfrm>
                <a:prstGeom prst="rect">
                  <a:avLst/>
                </a:prstGeom>
              </p:spPr>
            </p:pic>
          </p:grpSp>
          <p:sp>
            <p:nvSpPr>
              <p:cNvPr id="84" name="Blokboog 83">
                <a:extLst>
                  <a:ext uri="{FF2B5EF4-FFF2-40B4-BE49-F238E27FC236}">
                    <a16:creationId xmlns:a16="http://schemas.microsoft.com/office/drawing/2014/main" id="{95BE5C17-0F86-D4B6-7F50-0E2CF20B4B13}"/>
                  </a:ext>
                </a:extLst>
              </p:cNvPr>
              <p:cNvSpPr/>
              <p:nvPr/>
            </p:nvSpPr>
            <p:spPr>
              <a:xfrm>
                <a:off x="5643756" y="2838055"/>
                <a:ext cx="1524439" cy="1586589"/>
              </a:xfrm>
              <a:prstGeom prst="blockArc">
                <a:avLst>
                  <a:gd name="adj1" fmla="val 7504043"/>
                  <a:gd name="adj2" fmla="val 3470081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4" name="Groep 43">
            <a:extLst>
              <a:ext uri="{FF2B5EF4-FFF2-40B4-BE49-F238E27FC236}">
                <a16:creationId xmlns:a16="http://schemas.microsoft.com/office/drawing/2014/main" id="{7B23A014-07FE-EC7C-DE7D-5B306036D527}"/>
              </a:ext>
            </a:extLst>
          </p:cNvPr>
          <p:cNvGrpSpPr/>
          <p:nvPr/>
        </p:nvGrpSpPr>
        <p:grpSpPr>
          <a:xfrm>
            <a:off x="7443756" y="2798866"/>
            <a:ext cx="1524439" cy="1775780"/>
            <a:chOff x="7443756" y="2838055"/>
            <a:chExt cx="1524439" cy="1775780"/>
          </a:xfrm>
        </p:grpSpPr>
        <p:pic>
          <p:nvPicPr>
            <p:cNvPr id="19" name="Afbeelding 18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075D865E-7A2F-9E7B-675D-FDD415A36D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7632000" y="3006118"/>
              <a:ext cx="1103401" cy="1003626"/>
            </a:xfrm>
            <a:prstGeom prst="rect">
              <a:avLst/>
            </a:prstGeom>
          </p:spPr>
        </p:pic>
        <p:grpSp>
          <p:nvGrpSpPr>
            <p:cNvPr id="109" name="Groep 108">
              <a:extLst>
                <a:ext uri="{FF2B5EF4-FFF2-40B4-BE49-F238E27FC236}">
                  <a16:creationId xmlns:a16="http://schemas.microsoft.com/office/drawing/2014/main" id="{6B705369-CEF1-EA66-DB6F-7228BA67334C}"/>
                </a:ext>
              </a:extLst>
            </p:cNvPr>
            <p:cNvGrpSpPr/>
            <p:nvPr/>
          </p:nvGrpSpPr>
          <p:grpSpPr>
            <a:xfrm>
              <a:off x="7443756" y="2838055"/>
              <a:ext cx="1524439" cy="1775780"/>
              <a:chOff x="7443756" y="2838055"/>
              <a:chExt cx="1524439" cy="1775780"/>
            </a:xfrm>
          </p:grpSpPr>
          <p:pic>
            <p:nvPicPr>
              <p:cNvPr id="16" name="Afbeelding 15">
                <a:extLst>
                  <a:ext uri="{FF2B5EF4-FFF2-40B4-BE49-F238E27FC236}">
                    <a16:creationId xmlns:a16="http://schemas.microsoft.com/office/drawing/2014/main" id="{B2783967-7F59-7142-E4FE-5FEA7B98EA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rightnessContrast bright="-17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31556" y="4049750"/>
                <a:ext cx="1149866" cy="564085"/>
              </a:xfrm>
              <a:prstGeom prst="rect">
                <a:avLst/>
              </a:prstGeom>
            </p:spPr>
          </p:pic>
          <p:sp>
            <p:nvSpPr>
              <p:cNvPr id="85" name="Blokboog 84">
                <a:extLst>
                  <a:ext uri="{FF2B5EF4-FFF2-40B4-BE49-F238E27FC236}">
                    <a16:creationId xmlns:a16="http://schemas.microsoft.com/office/drawing/2014/main" id="{A69C4625-7450-8525-3A3E-EF9DA473457E}"/>
                  </a:ext>
                </a:extLst>
              </p:cNvPr>
              <p:cNvSpPr/>
              <p:nvPr/>
            </p:nvSpPr>
            <p:spPr>
              <a:xfrm>
                <a:off x="7443756" y="2838055"/>
                <a:ext cx="1524439" cy="1586589"/>
              </a:xfrm>
              <a:prstGeom prst="blockArc">
                <a:avLst>
                  <a:gd name="adj1" fmla="val 8475009"/>
                  <a:gd name="adj2" fmla="val 3052835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61" name="Groep 60">
            <a:extLst>
              <a:ext uri="{FF2B5EF4-FFF2-40B4-BE49-F238E27FC236}">
                <a16:creationId xmlns:a16="http://schemas.microsoft.com/office/drawing/2014/main" id="{AB2FB623-95C5-C553-B6B0-395681A66A2C}"/>
              </a:ext>
            </a:extLst>
          </p:cNvPr>
          <p:cNvGrpSpPr/>
          <p:nvPr/>
        </p:nvGrpSpPr>
        <p:grpSpPr>
          <a:xfrm>
            <a:off x="7443756" y="4753057"/>
            <a:ext cx="1524439" cy="1725811"/>
            <a:chOff x="7443756" y="4753057"/>
            <a:chExt cx="1524439" cy="1725811"/>
          </a:xfrm>
        </p:grpSpPr>
        <p:pic>
          <p:nvPicPr>
            <p:cNvPr id="25" name="Afbeelding 24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588FF791-3A3E-BD66-4F1E-F5EC9C1679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7632000" y="4915412"/>
              <a:ext cx="1103401" cy="1003626"/>
            </a:xfrm>
            <a:prstGeom prst="rect">
              <a:avLst/>
            </a:prstGeom>
          </p:spPr>
        </p:pic>
        <p:sp>
          <p:nvSpPr>
            <p:cNvPr id="96" name="Blokboog 95">
              <a:extLst>
                <a:ext uri="{FF2B5EF4-FFF2-40B4-BE49-F238E27FC236}">
                  <a16:creationId xmlns:a16="http://schemas.microsoft.com/office/drawing/2014/main" id="{976F3C32-789B-0B6C-33EE-A0B27737845B}"/>
                </a:ext>
              </a:extLst>
            </p:cNvPr>
            <p:cNvSpPr/>
            <p:nvPr/>
          </p:nvSpPr>
          <p:spPr>
            <a:xfrm>
              <a:off x="7443756" y="4753057"/>
              <a:ext cx="1524439" cy="1586589"/>
            </a:xfrm>
            <a:prstGeom prst="blockArc">
              <a:avLst>
                <a:gd name="adj1" fmla="val 7676915"/>
                <a:gd name="adj2" fmla="val 3160209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pic>
          <p:nvPicPr>
            <p:cNvPr id="60" name="Afbeelding 59" descr="Afbeelding met logo, Lettertype, symbool, Graphics&#10;&#10;Automatisch gegenereerde beschrijving">
              <a:extLst>
                <a:ext uri="{FF2B5EF4-FFF2-40B4-BE49-F238E27FC236}">
                  <a16:creationId xmlns:a16="http://schemas.microsoft.com/office/drawing/2014/main" id="{CA8C620D-721B-D003-B2D6-E15B5287F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7450" y="6035710"/>
              <a:ext cx="967951" cy="4431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126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tekenfilm, clipart, Tekenfilm, smiley&#10;&#10;Automatisch gegenereerde beschrijving">
            <a:extLst>
              <a:ext uri="{FF2B5EF4-FFF2-40B4-BE49-F238E27FC236}">
                <a16:creationId xmlns:a16="http://schemas.microsoft.com/office/drawing/2014/main" id="{4F4D012C-7E17-3239-EE51-1AEA6702B5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16" y="1206783"/>
            <a:ext cx="2585647" cy="2664000"/>
          </a:xfrm>
          <a:prstGeom prst="rect">
            <a:avLst/>
          </a:prstGeom>
          <a:solidFill>
            <a:srgbClr val="9900CC"/>
          </a:solidFill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F7541737-74F1-1887-55EA-7D1C1FEB3A97}"/>
              </a:ext>
            </a:extLst>
          </p:cNvPr>
          <p:cNvSpPr txBox="1"/>
          <p:nvPr/>
        </p:nvSpPr>
        <p:spPr>
          <a:xfrm>
            <a:off x="3974123" y="2655277"/>
            <a:ext cx="3938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Verdana" panose="020B0604030504040204" pitchFamily="34" charset="0"/>
                <a:ea typeface="Verdana" panose="020B0604030504040204" pitchFamily="34" charset="0"/>
              </a:rPr>
              <a:t>Volgende keer beter!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8A91D2F2-E0FE-FC73-5D8F-D9980CD1CB84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Democratie = je verlies nemen</a:t>
            </a:r>
            <a:endParaRPr lang="nl-NL" sz="2000" b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Afbeelding 10" descr="Afbeelding met smiley, emoticon, geel, glimlach&#10;&#10;Automatisch gegenereerde beschrijving">
            <a:extLst>
              <a:ext uri="{FF2B5EF4-FFF2-40B4-BE49-F238E27FC236}">
                <a16:creationId xmlns:a16="http://schemas.microsoft.com/office/drawing/2014/main" id="{F01DE7CD-FDDB-D1F8-47C1-8A583F45B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256" y="3284984"/>
            <a:ext cx="5182687" cy="2844000"/>
          </a:xfrm>
          <a:prstGeom prst="rect">
            <a:avLst/>
          </a:prstGeom>
          <a:solidFill>
            <a:srgbClr val="009900"/>
          </a:solidFill>
        </p:spPr>
      </p:pic>
    </p:spTree>
    <p:extLst>
      <p:ext uri="{BB962C8B-B14F-4D97-AF65-F5344CB8AC3E}">
        <p14:creationId xmlns:p14="http://schemas.microsoft.com/office/powerpoint/2010/main" val="3034679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A0BD1E3-6F68-C95D-9F87-0FA127CBE260}"/>
              </a:ext>
            </a:extLst>
          </p:cNvPr>
          <p:cNvSpPr txBox="1"/>
          <p:nvPr/>
        </p:nvSpPr>
        <p:spPr>
          <a:xfrm>
            <a:off x="215999" y="216000"/>
            <a:ext cx="5024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6.2 De gemeente</a:t>
            </a:r>
          </a:p>
        </p:txBody>
      </p:sp>
    </p:spTree>
    <p:extLst>
      <p:ext uri="{BB962C8B-B14F-4D97-AF65-F5344CB8AC3E}">
        <p14:creationId xmlns:p14="http://schemas.microsoft.com/office/powerpoint/2010/main" val="721602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ep 13">
            <a:extLst>
              <a:ext uri="{FF2B5EF4-FFF2-40B4-BE49-F238E27FC236}">
                <a16:creationId xmlns:a16="http://schemas.microsoft.com/office/drawing/2014/main" id="{9D5AA178-2DE9-ADB3-B4AA-03A461F502D6}"/>
              </a:ext>
            </a:extLst>
          </p:cNvPr>
          <p:cNvGrpSpPr/>
          <p:nvPr/>
        </p:nvGrpSpPr>
        <p:grpSpPr>
          <a:xfrm>
            <a:off x="-3" y="-2"/>
            <a:ext cx="9144003" cy="6871741"/>
            <a:chOff x="-3" y="-2"/>
            <a:chExt cx="9144003" cy="6871741"/>
          </a:xfrm>
        </p:grpSpPr>
        <p:grpSp>
          <p:nvGrpSpPr>
            <p:cNvPr id="13" name="Groep 12">
              <a:extLst>
                <a:ext uri="{FF2B5EF4-FFF2-40B4-BE49-F238E27FC236}">
                  <a16:creationId xmlns:a16="http://schemas.microsoft.com/office/drawing/2014/main" id="{CC78F928-AA85-4677-70FC-212ABBC37CFC}"/>
                </a:ext>
              </a:extLst>
            </p:cNvPr>
            <p:cNvGrpSpPr/>
            <p:nvPr/>
          </p:nvGrpSpPr>
          <p:grpSpPr>
            <a:xfrm>
              <a:off x="0" y="775251"/>
              <a:ext cx="9144000" cy="6096488"/>
              <a:chOff x="-2560324" y="775251"/>
              <a:chExt cx="9144000" cy="6096488"/>
            </a:xfrm>
          </p:grpSpPr>
          <p:pic>
            <p:nvPicPr>
              <p:cNvPr id="12" name="Afbeelding 11" descr="Afbeelding met sterrenbeeld, ruimte, melkweg, astronomie&#10;&#10;Automatisch gegenereerde beschrijving">
                <a:extLst>
                  <a:ext uri="{FF2B5EF4-FFF2-40B4-BE49-F238E27FC236}">
                    <a16:creationId xmlns:a16="http://schemas.microsoft.com/office/drawing/2014/main" id="{86CA3CF5-3EF1-E44B-1184-2CF04B9B31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560324" y="1205949"/>
                <a:ext cx="9144000" cy="4876800"/>
              </a:xfrm>
              <a:prstGeom prst="rect">
                <a:avLst/>
              </a:prstGeom>
            </p:spPr>
          </p:pic>
          <p:pic>
            <p:nvPicPr>
              <p:cNvPr id="10" name="Afbeelding 9" descr="Afbeelding met schermopname&#10;&#10;Automatisch gegenereerde beschrijving">
                <a:extLst>
                  <a:ext uri="{FF2B5EF4-FFF2-40B4-BE49-F238E27FC236}">
                    <a16:creationId xmlns:a16="http://schemas.microsoft.com/office/drawing/2014/main" id="{D0BD80D7-3077-890A-DC3C-0651137781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560324" y="775251"/>
                <a:ext cx="9144000" cy="6096488"/>
              </a:xfrm>
              <a:prstGeom prst="rect">
                <a:avLst/>
              </a:prstGeom>
            </p:spPr>
          </p:pic>
        </p:grpSp>
        <p:grpSp>
          <p:nvGrpSpPr>
            <p:cNvPr id="2" name="Groep 1">
              <a:extLst>
                <a:ext uri="{FF2B5EF4-FFF2-40B4-BE49-F238E27FC236}">
                  <a16:creationId xmlns:a16="http://schemas.microsoft.com/office/drawing/2014/main" id="{B9E4B65C-A58A-21FC-A945-A3D1B6CA002E}"/>
                </a:ext>
              </a:extLst>
            </p:cNvPr>
            <p:cNvGrpSpPr/>
            <p:nvPr/>
          </p:nvGrpSpPr>
          <p:grpSpPr>
            <a:xfrm>
              <a:off x="-3" y="-2"/>
              <a:ext cx="9144001" cy="775253"/>
              <a:chOff x="-5" y="-2"/>
              <a:chExt cx="9144001" cy="679739"/>
            </a:xfrm>
          </p:grpSpPr>
          <p:sp>
            <p:nvSpPr>
              <p:cNvPr id="3" name="Rechthoek 2">
                <a:extLst>
                  <a:ext uri="{FF2B5EF4-FFF2-40B4-BE49-F238E27FC236}">
                    <a16:creationId xmlns:a16="http://schemas.microsoft.com/office/drawing/2014/main" id="{99AE4812-9092-95CA-1042-26695C2B933F}"/>
                  </a:ext>
                </a:extLst>
              </p:cNvPr>
              <p:cNvSpPr/>
              <p:nvPr/>
            </p:nvSpPr>
            <p:spPr>
              <a:xfrm>
                <a:off x="-4" y="-2"/>
                <a:ext cx="9144000" cy="679739"/>
              </a:xfrm>
              <a:prstGeom prst="rect">
                <a:avLst/>
              </a:prstGeom>
              <a:solidFill>
                <a:srgbClr val="0B3A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5" name="Tekstvak 4">
                <a:extLst>
                  <a:ext uri="{FF2B5EF4-FFF2-40B4-BE49-F238E27FC236}">
                    <a16:creationId xmlns:a16="http://schemas.microsoft.com/office/drawing/2014/main" id="{0930BFF7-684F-6D08-05C4-9C55B9A6CF69}"/>
                  </a:ext>
                </a:extLst>
              </p:cNvPr>
              <p:cNvSpPr txBox="1"/>
              <p:nvPr/>
            </p:nvSpPr>
            <p:spPr>
              <a:xfrm flipH="1">
                <a:off x="-5" y="121660"/>
                <a:ext cx="9143999" cy="4587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8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De aarde</a:t>
                </a:r>
                <a:endParaRPr lang="nl-NL" sz="2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</p:grpSp>
      <p:pic>
        <p:nvPicPr>
          <p:cNvPr id="8" name="Afbeelding 7" descr="Afbeelding met kaart, planeet, Aarde, Wereld&#10;&#10;Automatisch gegenereerde beschrijving">
            <a:extLst>
              <a:ext uri="{FF2B5EF4-FFF2-40B4-BE49-F238E27FC236}">
                <a16:creationId xmlns:a16="http://schemas.microsoft.com/office/drawing/2014/main" id="{6ABA685B-C474-8177-4D89-DC04C244BFEC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000" y="26748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659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>
            <a:extLst>
              <a:ext uri="{FF2B5EF4-FFF2-40B4-BE49-F238E27FC236}">
                <a16:creationId xmlns:a16="http://schemas.microsoft.com/office/drawing/2014/main" id="{C638F5C8-A2E1-3E48-48CB-BD153D138766}"/>
              </a:ext>
            </a:extLst>
          </p:cNvPr>
          <p:cNvGrpSpPr/>
          <p:nvPr/>
        </p:nvGrpSpPr>
        <p:grpSpPr>
          <a:xfrm>
            <a:off x="-3" y="-2"/>
            <a:ext cx="9144003" cy="6871741"/>
            <a:chOff x="-3" y="-2"/>
            <a:chExt cx="9144003" cy="6871741"/>
          </a:xfrm>
        </p:grpSpPr>
        <p:grpSp>
          <p:nvGrpSpPr>
            <p:cNvPr id="9" name="Groep 8">
              <a:extLst>
                <a:ext uri="{FF2B5EF4-FFF2-40B4-BE49-F238E27FC236}">
                  <a16:creationId xmlns:a16="http://schemas.microsoft.com/office/drawing/2014/main" id="{689B9CE1-8439-0C2B-BC1F-1462515FC94A}"/>
                </a:ext>
              </a:extLst>
            </p:cNvPr>
            <p:cNvGrpSpPr/>
            <p:nvPr/>
          </p:nvGrpSpPr>
          <p:grpSpPr>
            <a:xfrm>
              <a:off x="0" y="775251"/>
              <a:ext cx="9144000" cy="6096488"/>
              <a:chOff x="-2560324" y="775251"/>
              <a:chExt cx="9144000" cy="6096488"/>
            </a:xfrm>
          </p:grpSpPr>
          <p:pic>
            <p:nvPicPr>
              <p:cNvPr id="13" name="Afbeelding 12" descr="Afbeelding met sterrenbeeld, ruimte, melkweg, astronomie&#10;&#10;Automatisch gegenereerde beschrijving">
                <a:extLst>
                  <a:ext uri="{FF2B5EF4-FFF2-40B4-BE49-F238E27FC236}">
                    <a16:creationId xmlns:a16="http://schemas.microsoft.com/office/drawing/2014/main" id="{CD338A97-7646-6DE3-D07B-49B945B002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560324" y="1205949"/>
                <a:ext cx="9144000" cy="4876800"/>
              </a:xfrm>
              <a:prstGeom prst="rect">
                <a:avLst/>
              </a:prstGeom>
            </p:spPr>
          </p:pic>
          <p:pic>
            <p:nvPicPr>
              <p:cNvPr id="14" name="Afbeelding 13" descr="Afbeelding met schermopname&#10;&#10;Automatisch gegenereerde beschrijving">
                <a:extLst>
                  <a:ext uri="{FF2B5EF4-FFF2-40B4-BE49-F238E27FC236}">
                    <a16:creationId xmlns:a16="http://schemas.microsoft.com/office/drawing/2014/main" id="{2DD94CC2-41AE-7AF0-E06D-8302E6147B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560324" y="775251"/>
                <a:ext cx="9144000" cy="6096488"/>
              </a:xfrm>
              <a:prstGeom prst="rect">
                <a:avLst/>
              </a:prstGeom>
            </p:spPr>
          </p:pic>
        </p:grpSp>
        <p:grpSp>
          <p:nvGrpSpPr>
            <p:cNvPr id="10" name="Groep 9">
              <a:extLst>
                <a:ext uri="{FF2B5EF4-FFF2-40B4-BE49-F238E27FC236}">
                  <a16:creationId xmlns:a16="http://schemas.microsoft.com/office/drawing/2014/main" id="{B122CBCC-B03E-3365-4B8E-DDBF1FB7BFA8}"/>
                </a:ext>
              </a:extLst>
            </p:cNvPr>
            <p:cNvGrpSpPr/>
            <p:nvPr/>
          </p:nvGrpSpPr>
          <p:grpSpPr>
            <a:xfrm>
              <a:off x="-3" y="-2"/>
              <a:ext cx="9144001" cy="775253"/>
              <a:chOff x="-5" y="-2"/>
              <a:chExt cx="9144001" cy="679739"/>
            </a:xfrm>
          </p:grpSpPr>
          <p:sp>
            <p:nvSpPr>
              <p:cNvPr id="11" name="Rechthoek 10">
                <a:extLst>
                  <a:ext uri="{FF2B5EF4-FFF2-40B4-BE49-F238E27FC236}">
                    <a16:creationId xmlns:a16="http://schemas.microsoft.com/office/drawing/2014/main" id="{C848DA5E-D61F-B198-9023-E31C6CEEAA9E}"/>
                  </a:ext>
                </a:extLst>
              </p:cNvPr>
              <p:cNvSpPr/>
              <p:nvPr/>
            </p:nvSpPr>
            <p:spPr>
              <a:xfrm>
                <a:off x="-4" y="-2"/>
                <a:ext cx="9144000" cy="679739"/>
              </a:xfrm>
              <a:prstGeom prst="rect">
                <a:avLst/>
              </a:prstGeom>
              <a:solidFill>
                <a:srgbClr val="0B3A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4A76EFFA-F27A-E2A5-A80D-95AEEA8DD2CD}"/>
                  </a:ext>
                </a:extLst>
              </p:cNvPr>
              <p:cNvSpPr txBox="1"/>
              <p:nvPr/>
            </p:nvSpPr>
            <p:spPr>
              <a:xfrm flipH="1">
                <a:off x="-5" y="121660"/>
                <a:ext cx="9143999" cy="4587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8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De aarde</a:t>
                </a:r>
                <a:endParaRPr lang="nl-NL" sz="2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</p:grpSp>
      <p:pic>
        <p:nvPicPr>
          <p:cNvPr id="4" name="Afbeelding 3" descr="Afbeelding met kaart, planeet, Aarde, Wereld&#10;&#10;Automatisch gegenereerde beschrijving">
            <a:extLst>
              <a:ext uri="{FF2B5EF4-FFF2-40B4-BE49-F238E27FC236}">
                <a16:creationId xmlns:a16="http://schemas.microsoft.com/office/drawing/2014/main" id="{7F5EC115-165A-1914-C0B9-1B1670EB96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2354400"/>
            <a:ext cx="1227600" cy="12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8969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sterrenbeeld, ruimte, melkweg, astronomie&#10;&#10;Automatisch gegenereerde beschrijving">
            <a:extLst>
              <a:ext uri="{FF2B5EF4-FFF2-40B4-BE49-F238E27FC236}">
                <a16:creationId xmlns:a16="http://schemas.microsoft.com/office/drawing/2014/main" id="{21865D91-9B49-94C2-EA32-C83DDCB36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5949"/>
            <a:ext cx="9144000" cy="4876800"/>
          </a:xfrm>
          <a:prstGeom prst="rect">
            <a:avLst/>
          </a:prstGeom>
        </p:spPr>
      </p:pic>
      <p:grpSp>
        <p:nvGrpSpPr>
          <p:cNvPr id="10" name="Groep 9">
            <a:extLst>
              <a:ext uri="{FF2B5EF4-FFF2-40B4-BE49-F238E27FC236}">
                <a16:creationId xmlns:a16="http://schemas.microsoft.com/office/drawing/2014/main" id="{7FD9D020-5ECA-351A-27BB-053613E64F6F}"/>
              </a:ext>
            </a:extLst>
          </p:cNvPr>
          <p:cNvGrpSpPr/>
          <p:nvPr/>
        </p:nvGrpSpPr>
        <p:grpSpPr>
          <a:xfrm>
            <a:off x="-3" y="-2"/>
            <a:ext cx="9144001" cy="775253"/>
            <a:chOff x="-5" y="-2"/>
            <a:chExt cx="9144001" cy="679739"/>
          </a:xfrm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EBDAEECF-44EB-DE73-488D-89A3002701D6}"/>
                </a:ext>
              </a:extLst>
            </p:cNvPr>
            <p:cNvSpPr/>
            <p:nvPr/>
          </p:nvSpPr>
          <p:spPr>
            <a:xfrm>
              <a:off x="-4" y="-2"/>
              <a:ext cx="9144000" cy="679739"/>
            </a:xfrm>
            <a:prstGeom prst="rect">
              <a:avLst/>
            </a:prstGeom>
            <a:solidFill>
              <a:srgbClr val="0B3A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AA56AC85-15D2-137D-E101-E5F7A1153CBF}"/>
                </a:ext>
              </a:extLst>
            </p:cNvPr>
            <p:cNvSpPr txBox="1"/>
            <p:nvPr/>
          </p:nvSpPr>
          <p:spPr>
            <a:xfrm flipH="1">
              <a:off x="-5" y="121660"/>
              <a:ext cx="9143999" cy="458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8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De aarde</a:t>
              </a:r>
              <a:endParaRPr lang="nl-NL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pic>
        <p:nvPicPr>
          <p:cNvPr id="3" name="Afbeelding 2" descr="Afbeelding met kaart, planeet, Aarde, Wereld&#10;&#10;Automatisch gegenereerde beschrijving">
            <a:extLst>
              <a:ext uri="{FF2B5EF4-FFF2-40B4-BE49-F238E27FC236}">
                <a16:creationId xmlns:a16="http://schemas.microsoft.com/office/drawing/2014/main" id="{1C201BAA-CA37-C774-CB7D-B4DD9EEF8A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000" y="1591200"/>
            <a:ext cx="2595600" cy="2595600"/>
          </a:xfrm>
          <a:prstGeom prst="rect">
            <a:avLst/>
          </a:prstGeom>
        </p:spPr>
      </p:pic>
      <p:pic>
        <p:nvPicPr>
          <p:cNvPr id="14" name="Afbeelding 13" descr="Afbeelding met schermopname&#10;&#10;Automatisch gegenereerde beschrijving">
            <a:extLst>
              <a:ext uri="{FF2B5EF4-FFF2-40B4-BE49-F238E27FC236}">
                <a16:creationId xmlns:a16="http://schemas.microsoft.com/office/drawing/2014/main" id="{9CC5F861-DCFE-96C5-D187-3ECB4B194C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1512"/>
            <a:ext cx="9144000" cy="609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8477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Afbeelding met sterrenbeeld, ruimte, melkweg, astronomie&#10;&#10;Automatisch gegenereerde beschrijving">
            <a:extLst>
              <a:ext uri="{FF2B5EF4-FFF2-40B4-BE49-F238E27FC236}">
                <a16:creationId xmlns:a16="http://schemas.microsoft.com/office/drawing/2014/main" id="{41BBD54C-5FD9-20E5-181A-86D98F6131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5949"/>
            <a:ext cx="9144000" cy="4876800"/>
          </a:xfrm>
          <a:prstGeom prst="rect">
            <a:avLst/>
          </a:prstGeom>
        </p:spPr>
      </p:pic>
      <p:pic>
        <p:nvPicPr>
          <p:cNvPr id="3" name="Afbeelding 2" descr="Afbeelding met kaart, planeet, Aarde, Wereld&#10;&#10;Automatisch gegenereerde beschrijving">
            <a:extLst>
              <a:ext uri="{FF2B5EF4-FFF2-40B4-BE49-F238E27FC236}">
                <a16:creationId xmlns:a16="http://schemas.microsoft.com/office/drawing/2014/main" id="{FF15BF38-4D8D-676D-DED0-A899E7EB18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400" y="1533600"/>
            <a:ext cx="3787200" cy="3787200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FB804ACD-73CF-B678-C118-37E6D6598B2B}"/>
              </a:ext>
            </a:extLst>
          </p:cNvPr>
          <p:cNvGrpSpPr/>
          <p:nvPr/>
        </p:nvGrpSpPr>
        <p:grpSpPr>
          <a:xfrm>
            <a:off x="-3" y="-2"/>
            <a:ext cx="9144001" cy="775253"/>
            <a:chOff x="-5" y="-2"/>
            <a:chExt cx="9144001" cy="679739"/>
          </a:xfrm>
        </p:grpSpPr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E2A4C-E33C-5314-9A3B-94CC4867FA06}"/>
                </a:ext>
              </a:extLst>
            </p:cNvPr>
            <p:cNvSpPr/>
            <p:nvPr/>
          </p:nvSpPr>
          <p:spPr>
            <a:xfrm>
              <a:off x="-4" y="-2"/>
              <a:ext cx="9144000" cy="679739"/>
            </a:xfrm>
            <a:prstGeom prst="rect">
              <a:avLst/>
            </a:prstGeom>
            <a:solidFill>
              <a:srgbClr val="0B3A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BE9F1FFB-31F1-B1E2-845F-8799A9C60C0D}"/>
                </a:ext>
              </a:extLst>
            </p:cNvPr>
            <p:cNvSpPr txBox="1"/>
            <p:nvPr/>
          </p:nvSpPr>
          <p:spPr>
            <a:xfrm flipH="1">
              <a:off x="-5" y="121660"/>
              <a:ext cx="9143999" cy="458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8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De aarde</a:t>
              </a:r>
              <a:endParaRPr lang="nl-NL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pic>
        <p:nvPicPr>
          <p:cNvPr id="15" name="Afbeelding 14" descr="Afbeelding met schermopname&#10;&#10;Automatisch gegenereerde beschrijving">
            <a:extLst>
              <a:ext uri="{FF2B5EF4-FFF2-40B4-BE49-F238E27FC236}">
                <a16:creationId xmlns:a16="http://schemas.microsoft.com/office/drawing/2014/main" id="{7A53CF39-C035-24FF-B6F7-5341AC8217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5251"/>
            <a:ext cx="9144000" cy="609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556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sterrenbeeld, ruimte, melkweg, astronomie&#10;&#10;Automatisch gegenereerde beschrijving">
            <a:extLst>
              <a:ext uri="{FF2B5EF4-FFF2-40B4-BE49-F238E27FC236}">
                <a16:creationId xmlns:a16="http://schemas.microsoft.com/office/drawing/2014/main" id="{88FEE996-C531-DE03-2AC6-8E4BDEB855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5949"/>
            <a:ext cx="9144000" cy="4876800"/>
          </a:xfrm>
          <a:prstGeom prst="rect">
            <a:avLst/>
          </a:prstGeom>
        </p:spPr>
      </p:pic>
      <p:pic>
        <p:nvPicPr>
          <p:cNvPr id="3" name="Afbeelding 2" descr="Afbeelding met kaart, planeet, Aarde, Wereld&#10;&#10;Automatisch gegenereerde beschrijving">
            <a:extLst>
              <a:ext uri="{FF2B5EF4-FFF2-40B4-BE49-F238E27FC236}">
                <a16:creationId xmlns:a16="http://schemas.microsoft.com/office/drawing/2014/main" id="{8487BB41-D2F8-0E46-94B5-A6EFA43746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600" y="464400"/>
            <a:ext cx="5932800" cy="5932800"/>
          </a:xfrm>
          <a:prstGeom prst="rect">
            <a:avLst/>
          </a:prstGeom>
        </p:spPr>
      </p:pic>
      <p:grpSp>
        <p:nvGrpSpPr>
          <p:cNvPr id="10" name="Groep 9">
            <a:extLst>
              <a:ext uri="{FF2B5EF4-FFF2-40B4-BE49-F238E27FC236}">
                <a16:creationId xmlns:a16="http://schemas.microsoft.com/office/drawing/2014/main" id="{80B07C1C-859A-6C47-8CEF-213AE475AA83}"/>
              </a:ext>
            </a:extLst>
          </p:cNvPr>
          <p:cNvGrpSpPr/>
          <p:nvPr/>
        </p:nvGrpSpPr>
        <p:grpSpPr>
          <a:xfrm>
            <a:off x="-3" y="-2"/>
            <a:ext cx="9144001" cy="775253"/>
            <a:chOff x="-5" y="-2"/>
            <a:chExt cx="9144001" cy="679739"/>
          </a:xfrm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4C488F8E-94D4-456D-F3D5-6FE1A7A939A7}"/>
                </a:ext>
              </a:extLst>
            </p:cNvPr>
            <p:cNvSpPr/>
            <p:nvPr/>
          </p:nvSpPr>
          <p:spPr>
            <a:xfrm>
              <a:off x="-4" y="-2"/>
              <a:ext cx="9144000" cy="679739"/>
            </a:xfrm>
            <a:prstGeom prst="rect">
              <a:avLst/>
            </a:prstGeom>
            <a:solidFill>
              <a:srgbClr val="0B3A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2A0FF53-39E6-B907-080B-090EE6A1B073}"/>
                </a:ext>
              </a:extLst>
            </p:cNvPr>
            <p:cNvSpPr txBox="1"/>
            <p:nvPr/>
          </p:nvSpPr>
          <p:spPr>
            <a:xfrm flipH="1">
              <a:off x="-5" y="121660"/>
              <a:ext cx="9143999" cy="458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8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De aarde</a:t>
              </a:r>
              <a:endParaRPr lang="nl-NL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pic>
        <p:nvPicPr>
          <p:cNvPr id="14" name="Afbeelding 13" descr="Afbeelding met schermopname&#10;&#10;Automatisch gegenereerde beschrijving">
            <a:extLst>
              <a:ext uri="{FF2B5EF4-FFF2-40B4-BE49-F238E27FC236}">
                <a16:creationId xmlns:a16="http://schemas.microsoft.com/office/drawing/2014/main" id="{9129EC18-31B0-EE46-41F8-4033A91708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5251"/>
            <a:ext cx="9144000" cy="609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391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kaart, planeet, Aarde, Wereld&#10;&#10;Automatisch gegenereerde beschrijving">
            <a:extLst>
              <a:ext uri="{FF2B5EF4-FFF2-40B4-BE49-F238E27FC236}">
                <a16:creationId xmlns:a16="http://schemas.microsoft.com/office/drawing/2014/main" id="{FB3F224A-EDC4-8EE2-A96F-1F342D42D0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86" b="15860"/>
          <a:stretch/>
        </p:blipFill>
        <p:spPr>
          <a:xfrm>
            <a:off x="-90408" y="441434"/>
            <a:ext cx="9252000" cy="6277811"/>
          </a:xfrm>
          <a:prstGeom prst="rect">
            <a:avLst/>
          </a:prstGeom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C87FC24C-9D17-1EC8-4C9D-283ED5D52608}"/>
              </a:ext>
            </a:extLst>
          </p:cNvPr>
          <p:cNvGrpSpPr/>
          <p:nvPr/>
        </p:nvGrpSpPr>
        <p:grpSpPr>
          <a:xfrm>
            <a:off x="-3" y="-2"/>
            <a:ext cx="9144001" cy="775253"/>
            <a:chOff x="-5" y="-2"/>
            <a:chExt cx="9144001" cy="679739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CD7CD8A2-3C9C-460F-3DBB-BA3B7D6E9F67}"/>
                </a:ext>
              </a:extLst>
            </p:cNvPr>
            <p:cNvSpPr/>
            <p:nvPr/>
          </p:nvSpPr>
          <p:spPr>
            <a:xfrm>
              <a:off x="-4" y="-2"/>
              <a:ext cx="9144000" cy="679739"/>
            </a:xfrm>
            <a:prstGeom prst="rect">
              <a:avLst/>
            </a:prstGeom>
            <a:solidFill>
              <a:srgbClr val="0B3A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69C31A94-CDFC-F46C-63F7-D41FB8D65582}"/>
                </a:ext>
              </a:extLst>
            </p:cNvPr>
            <p:cNvSpPr txBox="1"/>
            <p:nvPr/>
          </p:nvSpPr>
          <p:spPr>
            <a:xfrm flipH="1">
              <a:off x="-5" y="121660"/>
              <a:ext cx="9143999" cy="458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8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De aarde</a:t>
              </a:r>
              <a:endParaRPr lang="nl-NL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pic>
        <p:nvPicPr>
          <p:cNvPr id="10" name="Afbeelding 9" descr="Afbeelding met schermopname&#10;&#10;Automatisch gegenereerde beschrijving">
            <a:extLst>
              <a:ext uri="{FF2B5EF4-FFF2-40B4-BE49-F238E27FC236}">
                <a16:creationId xmlns:a16="http://schemas.microsoft.com/office/drawing/2014/main" id="{BD50CC60-6E96-ABFB-CFB0-06EE403DC5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5251"/>
            <a:ext cx="9144000" cy="609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770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kaart, planeet, Aarde, Wereld&#10;&#10;Automatisch gegenereerde beschrijving">
            <a:extLst>
              <a:ext uri="{FF2B5EF4-FFF2-40B4-BE49-F238E27FC236}">
                <a16:creationId xmlns:a16="http://schemas.microsoft.com/office/drawing/2014/main" id="{FFB9C1F3-3747-4D78-0C49-881BDF6F02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3" t="13970" r="25740" b="43221"/>
          <a:stretch/>
        </p:blipFill>
        <p:spPr>
          <a:xfrm>
            <a:off x="130629" y="138754"/>
            <a:ext cx="9013367" cy="6580491"/>
          </a:xfrm>
          <a:prstGeom prst="rect">
            <a:avLst/>
          </a:prstGeom>
        </p:spPr>
      </p:pic>
      <p:pic>
        <p:nvPicPr>
          <p:cNvPr id="6" name="Afbeelding 5" descr="Afbeelding met schermopname&#10;&#10;Automatisch gegenereerde beschrijving">
            <a:extLst>
              <a:ext uri="{FF2B5EF4-FFF2-40B4-BE49-F238E27FC236}">
                <a16:creationId xmlns:a16="http://schemas.microsoft.com/office/drawing/2014/main" id="{37F0638D-D117-98E8-14E0-B5C2F86824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5251"/>
            <a:ext cx="9144000" cy="6096488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8B04CA82-17FA-FDBF-C588-8BA02234B5E1}"/>
              </a:ext>
            </a:extLst>
          </p:cNvPr>
          <p:cNvGrpSpPr/>
          <p:nvPr/>
        </p:nvGrpSpPr>
        <p:grpSpPr>
          <a:xfrm>
            <a:off x="-3" y="-2"/>
            <a:ext cx="9144001" cy="775253"/>
            <a:chOff x="-5" y="-2"/>
            <a:chExt cx="9144001" cy="679739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033076DC-FC40-BF45-7FA0-03F3A251C9CF}"/>
                </a:ext>
              </a:extLst>
            </p:cNvPr>
            <p:cNvSpPr/>
            <p:nvPr/>
          </p:nvSpPr>
          <p:spPr>
            <a:xfrm>
              <a:off x="-4" y="-2"/>
              <a:ext cx="9144000" cy="679739"/>
            </a:xfrm>
            <a:prstGeom prst="rect">
              <a:avLst/>
            </a:prstGeom>
            <a:solidFill>
              <a:srgbClr val="0B3A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A4AF7F37-8471-3B7F-9BB1-A4678076B91A}"/>
                </a:ext>
              </a:extLst>
            </p:cNvPr>
            <p:cNvSpPr txBox="1"/>
            <p:nvPr/>
          </p:nvSpPr>
          <p:spPr>
            <a:xfrm flipH="1">
              <a:off x="-5" y="121660"/>
              <a:ext cx="9143999" cy="458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8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De aarde</a:t>
              </a:r>
              <a:endParaRPr lang="nl-NL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4848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E2051EE4-B3C8-F786-30CA-EB43108F5311}"/>
              </a:ext>
            </a:extLst>
          </p:cNvPr>
          <p:cNvSpPr txBox="1"/>
          <p:nvPr/>
        </p:nvSpPr>
        <p:spPr>
          <a:xfrm>
            <a:off x="215999" y="216000"/>
            <a:ext cx="3622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6.1 Vorige keer</a:t>
            </a:r>
          </a:p>
        </p:txBody>
      </p:sp>
    </p:spTree>
    <p:extLst>
      <p:ext uri="{BB962C8B-B14F-4D97-AF65-F5344CB8AC3E}">
        <p14:creationId xmlns:p14="http://schemas.microsoft.com/office/powerpoint/2010/main" val="1320103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tekst, vectorafbeeldingen&#10;&#10;Automatisch gegenereerde beschrijving">
            <a:extLst>
              <a:ext uri="{FF2B5EF4-FFF2-40B4-BE49-F238E27FC236}">
                <a16:creationId xmlns:a16="http://schemas.microsoft.com/office/drawing/2014/main" id="{FE33C527-1EB5-3594-F6F2-901B333CDF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9" r="16832"/>
          <a:stretch/>
        </p:blipFill>
        <p:spPr>
          <a:xfrm>
            <a:off x="0" y="0"/>
            <a:ext cx="9144000" cy="7110621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FE4694EC-C2E5-4839-ABAD-DBD915EA5B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444" y="2808549"/>
            <a:ext cx="1493520" cy="149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81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tekst, vectorafbeeldingen&#10;&#10;Automatisch gegenereerde beschrijving">
            <a:extLst>
              <a:ext uri="{FF2B5EF4-FFF2-40B4-BE49-F238E27FC236}">
                <a16:creationId xmlns:a16="http://schemas.microsoft.com/office/drawing/2014/main" id="{FE33C527-1EB5-3594-F6F2-901B333CDF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9" r="16832"/>
          <a:stretch/>
        </p:blipFill>
        <p:spPr>
          <a:xfrm>
            <a:off x="0" y="-1"/>
            <a:ext cx="9144000" cy="7110621"/>
          </a:xfrm>
          <a:prstGeom prst="rect">
            <a:avLst/>
          </a:prstGeom>
        </p:spPr>
      </p:pic>
      <p:sp>
        <p:nvSpPr>
          <p:cNvPr id="20" name="Vrije vorm: vorm 19">
            <a:extLst>
              <a:ext uri="{FF2B5EF4-FFF2-40B4-BE49-F238E27FC236}">
                <a16:creationId xmlns:a16="http://schemas.microsoft.com/office/drawing/2014/main" id="{B82D3577-4486-3B5F-CD95-AD612687F9D6}"/>
              </a:ext>
            </a:extLst>
          </p:cNvPr>
          <p:cNvSpPr/>
          <p:nvPr/>
        </p:nvSpPr>
        <p:spPr>
          <a:xfrm>
            <a:off x="4784718" y="3774332"/>
            <a:ext cx="1361872" cy="1279187"/>
          </a:xfrm>
          <a:custGeom>
            <a:avLst/>
            <a:gdLst>
              <a:gd name="connsiteX0" fmla="*/ 783076 w 1361872"/>
              <a:gd name="connsiteY0" fmla="*/ 131323 h 1279187"/>
              <a:gd name="connsiteX1" fmla="*/ 554476 w 1361872"/>
              <a:gd name="connsiteY1" fmla="*/ 92413 h 1279187"/>
              <a:gd name="connsiteX2" fmla="*/ 184825 w 1361872"/>
              <a:gd name="connsiteY2" fmla="*/ 530157 h 1279187"/>
              <a:gd name="connsiteX3" fmla="*/ 19455 w 1361872"/>
              <a:gd name="connsiteY3" fmla="*/ 583659 h 1279187"/>
              <a:gd name="connsiteX4" fmla="*/ 0 w 1361872"/>
              <a:gd name="connsiteY4" fmla="*/ 642025 h 1279187"/>
              <a:gd name="connsiteX5" fmla="*/ 734438 w 1361872"/>
              <a:gd name="connsiteY5" fmla="*/ 963038 h 1279187"/>
              <a:gd name="connsiteX6" fmla="*/ 739302 w 1361872"/>
              <a:gd name="connsiteY6" fmla="*/ 1191638 h 1279187"/>
              <a:gd name="connsiteX7" fmla="*/ 826851 w 1361872"/>
              <a:gd name="connsiteY7" fmla="*/ 1274323 h 1279187"/>
              <a:gd name="connsiteX8" fmla="*/ 909536 w 1361872"/>
              <a:gd name="connsiteY8" fmla="*/ 1279187 h 1279187"/>
              <a:gd name="connsiteX9" fmla="*/ 1035995 w 1361872"/>
              <a:gd name="connsiteY9" fmla="*/ 1201366 h 1279187"/>
              <a:gd name="connsiteX10" fmla="*/ 933855 w 1361872"/>
              <a:gd name="connsiteY10" fmla="*/ 1011677 h 1279187"/>
              <a:gd name="connsiteX11" fmla="*/ 933855 w 1361872"/>
              <a:gd name="connsiteY11" fmla="*/ 909536 h 1279187"/>
              <a:gd name="connsiteX12" fmla="*/ 1006812 w 1361872"/>
              <a:gd name="connsiteY12" fmla="*/ 690664 h 1279187"/>
              <a:gd name="connsiteX13" fmla="*/ 1206229 w 1361872"/>
              <a:gd name="connsiteY13" fmla="*/ 622570 h 1279187"/>
              <a:gd name="connsiteX14" fmla="*/ 1361872 w 1361872"/>
              <a:gd name="connsiteY14" fmla="*/ 359923 h 1279187"/>
              <a:gd name="connsiteX15" fmla="*/ 1332689 w 1361872"/>
              <a:gd name="connsiteY15" fmla="*/ 204281 h 1279187"/>
              <a:gd name="connsiteX16" fmla="*/ 1250004 w 1361872"/>
              <a:gd name="connsiteY16" fmla="*/ 0 h 1279187"/>
              <a:gd name="connsiteX17" fmla="*/ 885217 w 1361872"/>
              <a:gd name="connsiteY17" fmla="*/ 141051 h 1279187"/>
              <a:gd name="connsiteX18" fmla="*/ 875489 w 1361872"/>
              <a:gd name="connsiteY18" fmla="*/ 350196 h 1279187"/>
              <a:gd name="connsiteX19" fmla="*/ 797668 w 1361872"/>
              <a:gd name="connsiteY19" fmla="*/ 398834 h 1279187"/>
              <a:gd name="connsiteX20" fmla="*/ 690663 w 1361872"/>
              <a:gd name="connsiteY20" fmla="*/ 374515 h 1279187"/>
              <a:gd name="connsiteX21" fmla="*/ 646889 w 1361872"/>
              <a:gd name="connsiteY21" fmla="*/ 199417 h 1279187"/>
              <a:gd name="connsiteX22" fmla="*/ 783076 w 1361872"/>
              <a:gd name="connsiteY22" fmla="*/ 131323 h 1279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361872" h="1279187">
                <a:moveTo>
                  <a:pt x="783076" y="131323"/>
                </a:moveTo>
                <a:lnTo>
                  <a:pt x="554476" y="92413"/>
                </a:lnTo>
                <a:lnTo>
                  <a:pt x="184825" y="530157"/>
                </a:lnTo>
                <a:lnTo>
                  <a:pt x="19455" y="583659"/>
                </a:lnTo>
                <a:lnTo>
                  <a:pt x="0" y="642025"/>
                </a:lnTo>
                <a:lnTo>
                  <a:pt x="734438" y="963038"/>
                </a:lnTo>
                <a:lnTo>
                  <a:pt x="739302" y="1191638"/>
                </a:lnTo>
                <a:lnTo>
                  <a:pt x="826851" y="1274323"/>
                </a:lnTo>
                <a:lnTo>
                  <a:pt x="909536" y="1279187"/>
                </a:lnTo>
                <a:lnTo>
                  <a:pt x="1035995" y="1201366"/>
                </a:lnTo>
                <a:lnTo>
                  <a:pt x="933855" y="1011677"/>
                </a:lnTo>
                <a:lnTo>
                  <a:pt x="933855" y="909536"/>
                </a:lnTo>
                <a:lnTo>
                  <a:pt x="1006812" y="690664"/>
                </a:lnTo>
                <a:lnTo>
                  <a:pt x="1206229" y="622570"/>
                </a:lnTo>
                <a:lnTo>
                  <a:pt x="1361872" y="359923"/>
                </a:lnTo>
                <a:lnTo>
                  <a:pt x="1332689" y="204281"/>
                </a:lnTo>
                <a:lnTo>
                  <a:pt x="1250004" y="0"/>
                </a:lnTo>
                <a:lnTo>
                  <a:pt x="885217" y="141051"/>
                </a:lnTo>
                <a:lnTo>
                  <a:pt x="875489" y="350196"/>
                </a:lnTo>
                <a:lnTo>
                  <a:pt x="797668" y="398834"/>
                </a:lnTo>
                <a:lnTo>
                  <a:pt x="690663" y="374515"/>
                </a:lnTo>
                <a:lnTo>
                  <a:pt x="646889" y="199417"/>
                </a:lnTo>
                <a:lnTo>
                  <a:pt x="783076" y="131323"/>
                </a:lnTo>
                <a:close/>
              </a:path>
            </a:pathLst>
          </a:custGeom>
          <a:solidFill>
            <a:srgbClr val="FF6600"/>
          </a:solidFill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757ED161-A1BF-B4CC-C033-5A17FE38CB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444" y="2808549"/>
            <a:ext cx="1493520" cy="149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25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kaart, natuur, tekst&#10;&#10;Automatisch gegenereerde beschrijving">
            <a:extLst>
              <a:ext uri="{FF2B5EF4-FFF2-40B4-BE49-F238E27FC236}">
                <a16:creationId xmlns:a16="http://schemas.microsoft.com/office/drawing/2014/main" id="{9678C328-2C88-C95E-A8F2-757607E535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1" r="1067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680365"/>
      </p:ext>
    </p:extLst>
  </p:cSld>
  <p:clrMapOvr>
    <a:masterClrMapping/>
  </p:clrMapOvr>
  <p:transition spd="slow" advClick="0" advTm="750">
    <p:strips dir="r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kaart, natuur, berg, landschap&#10;&#10;Automatisch gegenereerde beschrijving">
            <a:extLst>
              <a:ext uri="{FF2B5EF4-FFF2-40B4-BE49-F238E27FC236}">
                <a16:creationId xmlns:a16="http://schemas.microsoft.com/office/drawing/2014/main" id="{AEE6F4FF-EAA4-2C09-29DB-9E14E3F89D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12" r="9777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288745"/>
      </p:ext>
    </p:extLst>
  </p:cSld>
  <p:clrMapOvr>
    <a:masterClrMapping/>
  </p:clrMapOvr>
  <p:transition spd="slow" advClick="0" advTm="750">
    <p:strips dir="r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kaart&#10;&#10;Automatisch gegenereerde beschrijving">
            <a:extLst>
              <a:ext uri="{FF2B5EF4-FFF2-40B4-BE49-F238E27FC236}">
                <a16:creationId xmlns:a16="http://schemas.microsoft.com/office/drawing/2014/main" id="{D5EC476A-0534-752A-EA85-4F0B55059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3071" y="0"/>
            <a:ext cx="10794859" cy="727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04037"/>
      </p:ext>
    </p:extLst>
  </p:cSld>
  <p:clrMapOvr>
    <a:masterClrMapping/>
  </p:clrMapOvr>
  <p:transition spd="slow" advClick="0" advTm="750">
    <p:strips dir="r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kaart, Luchtfotografie, Vogelperspectief&#10;&#10;Automatisch gegenereerde beschrijving">
            <a:extLst>
              <a:ext uri="{FF2B5EF4-FFF2-40B4-BE49-F238E27FC236}">
                <a16:creationId xmlns:a16="http://schemas.microsoft.com/office/drawing/2014/main" id="{247FCBF4-9D0D-246A-00DF-63191F43DA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2" r="13530"/>
          <a:stretch/>
        </p:blipFill>
        <p:spPr>
          <a:xfrm>
            <a:off x="0" y="0"/>
            <a:ext cx="9144000" cy="711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533792"/>
      </p:ext>
    </p:extLst>
  </p:cSld>
  <p:clrMapOvr>
    <a:masterClrMapping/>
  </p:clrMapOvr>
  <p:transition spd="slow" advClick="0" advTm="2000">
    <p:strips dir="r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10" y="27384"/>
            <a:ext cx="5775158" cy="6858000"/>
          </a:xfrm>
          <a:prstGeom prst="rect">
            <a:avLst/>
          </a:prstGeom>
        </p:spPr>
      </p:pic>
      <p:sp>
        <p:nvSpPr>
          <p:cNvPr id="3" name="Ovaal 2"/>
          <p:cNvSpPr/>
          <p:nvPr/>
        </p:nvSpPr>
        <p:spPr>
          <a:xfrm>
            <a:off x="2699792" y="1896805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al 3"/>
          <p:cNvSpPr/>
          <p:nvPr/>
        </p:nvSpPr>
        <p:spPr>
          <a:xfrm>
            <a:off x="2652920" y="4221088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al 4"/>
          <p:cNvSpPr/>
          <p:nvPr/>
        </p:nvSpPr>
        <p:spPr>
          <a:xfrm>
            <a:off x="3390973" y="3645024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al 5"/>
          <p:cNvSpPr/>
          <p:nvPr/>
        </p:nvSpPr>
        <p:spPr>
          <a:xfrm>
            <a:off x="1763688" y="3861048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al 6"/>
          <p:cNvSpPr/>
          <p:nvPr/>
        </p:nvSpPr>
        <p:spPr>
          <a:xfrm>
            <a:off x="5377501" y="2765316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al 7"/>
          <p:cNvSpPr/>
          <p:nvPr/>
        </p:nvSpPr>
        <p:spPr>
          <a:xfrm>
            <a:off x="3995936" y="6381328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al 8"/>
          <p:cNvSpPr/>
          <p:nvPr/>
        </p:nvSpPr>
        <p:spPr>
          <a:xfrm>
            <a:off x="2820353" y="3397609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al 9"/>
          <p:cNvSpPr/>
          <p:nvPr/>
        </p:nvSpPr>
        <p:spPr>
          <a:xfrm>
            <a:off x="2195736" y="3014960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al 10"/>
          <p:cNvSpPr/>
          <p:nvPr/>
        </p:nvSpPr>
        <p:spPr>
          <a:xfrm>
            <a:off x="5652120" y="1021518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al 11"/>
          <p:cNvSpPr/>
          <p:nvPr/>
        </p:nvSpPr>
        <p:spPr>
          <a:xfrm>
            <a:off x="4436368" y="917104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al 12"/>
          <p:cNvSpPr/>
          <p:nvPr/>
        </p:nvSpPr>
        <p:spPr>
          <a:xfrm>
            <a:off x="3360592" y="4805536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al 13"/>
          <p:cNvSpPr/>
          <p:nvPr/>
        </p:nvSpPr>
        <p:spPr>
          <a:xfrm>
            <a:off x="3941936" y="4651002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al 14"/>
          <p:cNvSpPr/>
          <p:nvPr/>
        </p:nvSpPr>
        <p:spPr>
          <a:xfrm>
            <a:off x="4788024" y="2636912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al 15"/>
          <p:cNvSpPr/>
          <p:nvPr/>
        </p:nvSpPr>
        <p:spPr>
          <a:xfrm>
            <a:off x="2529106" y="1286404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al 16"/>
          <p:cNvSpPr/>
          <p:nvPr/>
        </p:nvSpPr>
        <p:spPr>
          <a:xfrm>
            <a:off x="2431409" y="3749107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al 17"/>
          <p:cNvSpPr/>
          <p:nvPr/>
        </p:nvSpPr>
        <p:spPr>
          <a:xfrm>
            <a:off x="899592" y="4931498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al 18"/>
          <p:cNvSpPr/>
          <p:nvPr/>
        </p:nvSpPr>
        <p:spPr>
          <a:xfrm>
            <a:off x="3521269" y="2687563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al 19"/>
          <p:cNvSpPr/>
          <p:nvPr/>
        </p:nvSpPr>
        <p:spPr>
          <a:xfrm>
            <a:off x="4798502" y="1628800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al 20"/>
          <p:cNvSpPr/>
          <p:nvPr/>
        </p:nvSpPr>
        <p:spPr>
          <a:xfrm>
            <a:off x="3199389" y="5157192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al 21"/>
          <p:cNvSpPr/>
          <p:nvPr/>
        </p:nvSpPr>
        <p:spPr>
          <a:xfrm>
            <a:off x="2141736" y="4801267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al 22"/>
          <p:cNvSpPr/>
          <p:nvPr/>
        </p:nvSpPr>
        <p:spPr>
          <a:xfrm>
            <a:off x="4814508" y="3833844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al 23"/>
          <p:cNvSpPr/>
          <p:nvPr/>
        </p:nvSpPr>
        <p:spPr>
          <a:xfrm>
            <a:off x="4382368" y="2001786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al 33"/>
          <p:cNvSpPr/>
          <p:nvPr/>
        </p:nvSpPr>
        <p:spPr>
          <a:xfrm>
            <a:off x="2529106" y="2124490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al 34"/>
          <p:cNvSpPr/>
          <p:nvPr/>
        </p:nvSpPr>
        <p:spPr>
          <a:xfrm>
            <a:off x="3255607" y="4335301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al 35"/>
          <p:cNvSpPr/>
          <p:nvPr/>
        </p:nvSpPr>
        <p:spPr>
          <a:xfrm>
            <a:off x="5444480" y="3221360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al 36"/>
          <p:cNvSpPr/>
          <p:nvPr/>
        </p:nvSpPr>
        <p:spPr>
          <a:xfrm>
            <a:off x="5332604" y="1590798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al 37"/>
          <p:cNvSpPr/>
          <p:nvPr/>
        </p:nvSpPr>
        <p:spPr>
          <a:xfrm>
            <a:off x="5020908" y="620688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al 38"/>
          <p:cNvSpPr/>
          <p:nvPr/>
        </p:nvSpPr>
        <p:spPr>
          <a:xfrm>
            <a:off x="4760508" y="3196685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al 39"/>
          <p:cNvSpPr/>
          <p:nvPr/>
        </p:nvSpPr>
        <p:spPr>
          <a:xfrm>
            <a:off x="3860304" y="1320200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al 40"/>
          <p:cNvSpPr/>
          <p:nvPr/>
        </p:nvSpPr>
        <p:spPr>
          <a:xfrm>
            <a:off x="3512992" y="4957936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al 41"/>
          <p:cNvSpPr/>
          <p:nvPr/>
        </p:nvSpPr>
        <p:spPr>
          <a:xfrm>
            <a:off x="4382368" y="3505609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al 42"/>
          <p:cNvSpPr/>
          <p:nvPr/>
        </p:nvSpPr>
        <p:spPr>
          <a:xfrm>
            <a:off x="4788024" y="2224198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al 43"/>
          <p:cNvSpPr/>
          <p:nvPr/>
        </p:nvSpPr>
        <p:spPr>
          <a:xfrm>
            <a:off x="2699792" y="1896805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al 44"/>
          <p:cNvSpPr/>
          <p:nvPr/>
        </p:nvSpPr>
        <p:spPr>
          <a:xfrm>
            <a:off x="2652920" y="4221088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al 45"/>
          <p:cNvSpPr/>
          <p:nvPr/>
        </p:nvSpPr>
        <p:spPr>
          <a:xfrm>
            <a:off x="4490368" y="2999076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al 46"/>
          <p:cNvSpPr/>
          <p:nvPr/>
        </p:nvSpPr>
        <p:spPr>
          <a:xfrm>
            <a:off x="5652120" y="1021518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al 47"/>
          <p:cNvSpPr/>
          <p:nvPr/>
        </p:nvSpPr>
        <p:spPr>
          <a:xfrm>
            <a:off x="4436368" y="917104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al 48"/>
          <p:cNvSpPr/>
          <p:nvPr/>
        </p:nvSpPr>
        <p:spPr>
          <a:xfrm>
            <a:off x="4788024" y="2636912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al 49"/>
          <p:cNvSpPr/>
          <p:nvPr/>
        </p:nvSpPr>
        <p:spPr>
          <a:xfrm>
            <a:off x="3201607" y="512688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al 50"/>
          <p:cNvSpPr/>
          <p:nvPr/>
        </p:nvSpPr>
        <p:spPr>
          <a:xfrm>
            <a:off x="3752304" y="4042157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al 51"/>
          <p:cNvSpPr/>
          <p:nvPr/>
        </p:nvSpPr>
        <p:spPr>
          <a:xfrm>
            <a:off x="4814508" y="3833844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al 52"/>
          <p:cNvSpPr/>
          <p:nvPr/>
        </p:nvSpPr>
        <p:spPr>
          <a:xfrm>
            <a:off x="5450232" y="2022990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al 53"/>
          <p:cNvSpPr/>
          <p:nvPr/>
        </p:nvSpPr>
        <p:spPr>
          <a:xfrm>
            <a:off x="2485409" y="2680944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al 54"/>
          <p:cNvSpPr/>
          <p:nvPr/>
        </p:nvSpPr>
        <p:spPr>
          <a:xfrm>
            <a:off x="2805320" y="4373488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al 55"/>
          <p:cNvSpPr/>
          <p:nvPr/>
        </p:nvSpPr>
        <p:spPr>
          <a:xfrm>
            <a:off x="5444480" y="3221360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al 56"/>
          <p:cNvSpPr/>
          <p:nvPr/>
        </p:nvSpPr>
        <p:spPr>
          <a:xfrm>
            <a:off x="4984707" y="1065918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al 57"/>
          <p:cNvSpPr/>
          <p:nvPr/>
        </p:nvSpPr>
        <p:spPr>
          <a:xfrm>
            <a:off x="3782879" y="1015504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al 58"/>
          <p:cNvSpPr/>
          <p:nvPr/>
        </p:nvSpPr>
        <p:spPr>
          <a:xfrm>
            <a:off x="4940424" y="2789312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al 59"/>
          <p:cNvSpPr/>
          <p:nvPr/>
        </p:nvSpPr>
        <p:spPr>
          <a:xfrm>
            <a:off x="3860304" y="1320200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al 60"/>
          <p:cNvSpPr/>
          <p:nvPr/>
        </p:nvSpPr>
        <p:spPr>
          <a:xfrm>
            <a:off x="3512992" y="4957936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al 61"/>
          <p:cNvSpPr/>
          <p:nvPr/>
        </p:nvSpPr>
        <p:spPr>
          <a:xfrm>
            <a:off x="1115616" y="4481488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al 62"/>
          <p:cNvSpPr/>
          <p:nvPr/>
        </p:nvSpPr>
        <p:spPr>
          <a:xfrm>
            <a:off x="4436368" y="1736800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al 63"/>
          <p:cNvSpPr/>
          <p:nvPr/>
        </p:nvSpPr>
        <p:spPr>
          <a:xfrm>
            <a:off x="2081970" y="3523957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al 64"/>
          <p:cNvSpPr/>
          <p:nvPr/>
        </p:nvSpPr>
        <p:spPr>
          <a:xfrm>
            <a:off x="1871688" y="4150157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al 65"/>
          <p:cNvSpPr/>
          <p:nvPr/>
        </p:nvSpPr>
        <p:spPr>
          <a:xfrm>
            <a:off x="5128908" y="3210909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al 66"/>
          <p:cNvSpPr/>
          <p:nvPr/>
        </p:nvSpPr>
        <p:spPr>
          <a:xfrm>
            <a:off x="4103936" y="2744912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al 67"/>
          <p:cNvSpPr/>
          <p:nvPr/>
        </p:nvSpPr>
        <p:spPr>
          <a:xfrm>
            <a:off x="4588768" y="1069504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al 68"/>
          <p:cNvSpPr/>
          <p:nvPr/>
        </p:nvSpPr>
        <p:spPr>
          <a:xfrm>
            <a:off x="4940424" y="2789312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al 69"/>
          <p:cNvSpPr/>
          <p:nvPr/>
        </p:nvSpPr>
        <p:spPr>
          <a:xfrm>
            <a:off x="2258989" y="4113088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al 70"/>
          <p:cNvSpPr/>
          <p:nvPr/>
        </p:nvSpPr>
        <p:spPr>
          <a:xfrm>
            <a:off x="3512992" y="4957936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al 71"/>
          <p:cNvSpPr/>
          <p:nvPr/>
        </p:nvSpPr>
        <p:spPr>
          <a:xfrm>
            <a:off x="4006475" y="3645024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al 72"/>
          <p:cNvSpPr/>
          <p:nvPr/>
        </p:nvSpPr>
        <p:spPr>
          <a:xfrm>
            <a:off x="3941936" y="1893786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al 73"/>
          <p:cNvSpPr/>
          <p:nvPr/>
        </p:nvSpPr>
        <p:spPr>
          <a:xfrm>
            <a:off x="2852192" y="2049205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al 74"/>
          <p:cNvSpPr/>
          <p:nvPr/>
        </p:nvSpPr>
        <p:spPr>
          <a:xfrm>
            <a:off x="3091389" y="3941844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al 75"/>
          <p:cNvSpPr/>
          <p:nvPr/>
        </p:nvSpPr>
        <p:spPr>
          <a:xfrm>
            <a:off x="5444480" y="3221360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al 76"/>
          <p:cNvSpPr/>
          <p:nvPr/>
        </p:nvSpPr>
        <p:spPr>
          <a:xfrm>
            <a:off x="5383534" y="1278267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al 77"/>
          <p:cNvSpPr/>
          <p:nvPr/>
        </p:nvSpPr>
        <p:spPr>
          <a:xfrm>
            <a:off x="5224604" y="458688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al 78"/>
          <p:cNvSpPr/>
          <p:nvPr/>
        </p:nvSpPr>
        <p:spPr>
          <a:xfrm>
            <a:off x="4940424" y="2789312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al 79"/>
          <p:cNvSpPr/>
          <p:nvPr/>
        </p:nvSpPr>
        <p:spPr>
          <a:xfrm>
            <a:off x="3674879" y="3329360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al 80"/>
          <p:cNvSpPr/>
          <p:nvPr/>
        </p:nvSpPr>
        <p:spPr>
          <a:xfrm>
            <a:off x="4114475" y="5019793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al 81"/>
          <p:cNvSpPr/>
          <p:nvPr/>
        </p:nvSpPr>
        <p:spPr>
          <a:xfrm>
            <a:off x="4917041" y="3523957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al 82"/>
          <p:cNvSpPr/>
          <p:nvPr/>
        </p:nvSpPr>
        <p:spPr>
          <a:xfrm>
            <a:off x="4436368" y="2542473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al 84"/>
          <p:cNvSpPr/>
          <p:nvPr/>
        </p:nvSpPr>
        <p:spPr>
          <a:xfrm>
            <a:off x="2805320" y="4373488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al 86"/>
          <p:cNvSpPr/>
          <p:nvPr/>
        </p:nvSpPr>
        <p:spPr>
          <a:xfrm>
            <a:off x="1169616" y="5265192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al 87"/>
          <p:cNvSpPr/>
          <p:nvPr/>
        </p:nvSpPr>
        <p:spPr>
          <a:xfrm>
            <a:off x="4588768" y="1069504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al 89"/>
          <p:cNvSpPr/>
          <p:nvPr/>
        </p:nvSpPr>
        <p:spPr>
          <a:xfrm>
            <a:off x="1867135" y="3597486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al 90"/>
          <p:cNvSpPr/>
          <p:nvPr/>
        </p:nvSpPr>
        <p:spPr>
          <a:xfrm>
            <a:off x="3512992" y="4957936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al 91"/>
          <p:cNvSpPr/>
          <p:nvPr/>
        </p:nvSpPr>
        <p:spPr>
          <a:xfrm>
            <a:off x="3860697" y="5373192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al 92"/>
          <p:cNvSpPr/>
          <p:nvPr/>
        </p:nvSpPr>
        <p:spPr>
          <a:xfrm>
            <a:off x="665560" y="5260187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al 94"/>
          <p:cNvSpPr/>
          <p:nvPr/>
        </p:nvSpPr>
        <p:spPr>
          <a:xfrm>
            <a:off x="2541513" y="3177172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al 95"/>
          <p:cNvSpPr/>
          <p:nvPr/>
        </p:nvSpPr>
        <p:spPr>
          <a:xfrm>
            <a:off x="3566879" y="3861048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al 96"/>
          <p:cNvSpPr/>
          <p:nvPr/>
        </p:nvSpPr>
        <p:spPr>
          <a:xfrm>
            <a:off x="2382122" y="3417223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al 97"/>
          <p:cNvSpPr/>
          <p:nvPr/>
        </p:nvSpPr>
        <p:spPr>
          <a:xfrm>
            <a:off x="1475656" y="4288415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al 98"/>
          <p:cNvSpPr/>
          <p:nvPr/>
        </p:nvSpPr>
        <p:spPr>
          <a:xfrm>
            <a:off x="3840860" y="4924651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al 99"/>
          <p:cNvSpPr/>
          <p:nvPr/>
        </p:nvSpPr>
        <p:spPr>
          <a:xfrm>
            <a:off x="2445439" y="2335400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al 100"/>
          <p:cNvSpPr/>
          <p:nvPr/>
        </p:nvSpPr>
        <p:spPr>
          <a:xfrm>
            <a:off x="2712353" y="809104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al 101"/>
          <p:cNvSpPr/>
          <p:nvPr/>
        </p:nvSpPr>
        <p:spPr>
          <a:xfrm>
            <a:off x="2726383" y="4801267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al 102"/>
          <p:cNvSpPr/>
          <p:nvPr/>
        </p:nvSpPr>
        <p:spPr>
          <a:xfrm>
            <a:off x="3199389" y="2857629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3" name="Groep 122"/>
          <p:cNvGrpSpPr/>
          <p:nvPr/>
        </p:nvGrpSpPr>
        <p:grpSpPr>
          <a:xfrm>
            <a:off x="611560" y="324440"/>
            <a:ext cx="4590192" cy="5536789"/>
            <a:chOff x="611560" y="324440"/>
            <a:chExt cx="4590192" cy="5536789"/>
          </a:xfrm>
          <a:solidFill>
            <a:srgbClr val="FFC000"/>
          </a:solidFill>
        </p:grpSpPr>
        <p:sp>
          <p:nvSpPr>
            <p:cNvPr id="104" name="Ovaal 103"/>
            <p:cNvSpPr/>
            <p:nvPr/>
          </p:nvSpPr>
          <p:spPr>
            <a:xfrm>
              <a:off x="4382368" y="1436625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al 104"/>
            <p:cNvSpPr/>
            <p:nvPr/>
          </p:nvSpPr>
          <p:spPr>
            <a:xfrm>
              <a:off x="3145216" y="3489486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al 105"/>
            <p:cNvSpPr/>
            <p:nvPr/>
          </p:nvSpPr>
          <p:spPr>
            <a:xfrm>
              <a:off x="2752261" y="3071803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al 106"/>
            <p:cNvSpPr/>
            <p:nvPr/>
          </p:nvSpPr>
          <p:spPr>
            <a:xfrm>
              <a:off x="3366087" y="4049844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al 107"/>
            <p:cNvSpPr/>
            <p:nvPr/>
          </p:nvSpPr>
          <p:spPr>
            <a:xfrm>
              <a:off x="4266189" y="4764983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al 108"/>
            <p:cNvSpPr/>
            <p:nvPr/>
          </p:nvSpPr>
          <p:spPr>
            <a:xfrm>
              <a:off x="3892778" y="4411293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al 109"/>
            <p:cNvSpPr/>
            <p:nvPr/>
          </p:nvSpPr>
          <p:spPr>
            <a:xfrm>
              <a:off x="4157936" y="3975029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al 110"/>
            <p:cNvSpPr/>
            <p:nvPr/>
          </p:nvSpPr>
          <p:spPr>
            <a:xfrm>
              <a:off x="2928353" y="4623337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al 111"/>
            <p:cNvSpPr/>
            <p:nvPr/>
          </p:nvSpPr>
          <p:spPr>
            <a:xfrm>
              <a:off x="2391439" y="4597002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al 112"/>
            <p:cNvSpPr/>
            <p:nvPr/>
          </p:nvSpPr>
          <p:spPr>
            <a:xfrm>
              <a:off x="1759135" y="4754239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al 113"/>
            <p:cNvSpPr/>
            <p:nvPr/>
          </p:nvSpPr>
          <p:spPr>
            <a:xfrm>
              <a:off x="611560" y="4805536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al 114"/>
            <p:cNvSpPr/>
            <p:nvPr/>
          </p:nvSpPr>
          <p:spPr>
            <a:xfrm>
              <a:off x="4103936" y="5753229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al 115"/>
            <p:cNvSpPr/>
            <p:nvPr/>
          </p:nvSpPr>
          <p:spPr>
            <a:xfrm>
              <a:off x="3914304" y="3017803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al 116"/>
            <p:cNvSpPr/>
            <p:nvPr/>
          </p:nvSpPr>
          <p:spPr>
            <a:xfrm>
              <a:off x="5093752" y="1893786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al 117"/>
            <p:cNvSpPr/>
            <p:nvPr/>
          </p:nvSpPr>
          <p:spPr>
            <a:xfrm>
              <a:off x="2874353" y="3755253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al 118"/>
            <p:cNvSpPr/>
            <p:nvPr/>
          </p:nvSpPr>
          <p:spPr>
            <a:xfrm>
              <a:off x="2517714" y="1659152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al 119"/>
            <p:cNvSpPr/>
            <p:nvPr/>
          </p:nvSpPr>
          <p:spPr>
            <a:xfrm>
              <a:off x="4261984" y="5271173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al 120"/>
            <p:cNvSpPr/>
            <p:nvPr/>
          </p:nvSpPr>
          <p:spPr>
            <a:xfrm>
              <a:off x="3840860" y="324440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al 121"/>
            <p:cNvSpPr/>
            <p:nvPr/>
          </p:nvSpPr>
          <p:spPr>
            <a:xfrm>
              <a:off x="2607732" y="1094896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6" name="Groep 145"/>
          <p:cNvGrpSpPr/>
          <p:nvPr/>
        </p:nvGrpSpPr>
        <p:grpSpPr>
          <a:xfrm>
            <a:off x="1115901" y="728688"/>
            <a:ext cx="4308364" cy="5652640"/>
            <a:chOff x="1115901" y="728688"/>
            <a:chExt cx="4308364" cy="5652640"/>
          </a:xfrm>
          <a:solidFill>
            <a:srgbClr val="FFC000"/>
          </a:solidFill>
        </p:grpSpPr>
        <p:sp>
          <p:nvSpPr>
            <p:cNvPr id="127" name="Ovaal 126"/>
            <p:cNvSpPr/>
            <p:nvPr/>
          </p:nvSpPr>
          <p:spPr>
            <a:xfrm>
              <a:off x="4066049" y="728688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al 127"/>
            <p:cNvSpPr/>
            <p:nvPr/>
          </p:nvSpPr>
          <p:spPr>
            <a:xfrm>
              <a:off x="3404708" y="3413601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al 128"/>
            <p:cNvSpPr/>
            <p:nvPr/>
          </p:nvSpPr>
          <p:spPr>
            <a:xfrm>
              <a:off x="2920774" y="3229653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al 129"/>
            <p:cNvSpPr/>
            <p:nvPr/>
          </p:nvSpPr>
          <p:spPr>
            <a:xfrm>
              <a:off x="3534600" y="4207694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al 130"/>
            <p:cNvSpPr/>
            <p:nvPr/>
          </p:nvSpPr>
          <p:spPr>
            <a:xfrm>
              <a:off x="3750046" y="5537023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al 131"/>
            <p:cNvSpPr/>
            <p:nvPr/>
          </p:nvSpPr>
          <p:spPr>
            <a:xfrm>
              <a:off x="4061291" y="4569143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al 132"/>
            <p:cNvSpPr/>
            <p:nvPr/>
          </p:nvSpPr>
          <p:spPr>
            <a:xfrm>
              <a:off x="3648733" y="4589488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al 133"/>
            <p:cNvSpPr/>
            <p:nvPr/>
          </p:nvSpPr>
          <p:spPr>
            <a:xfrm>
              <a:off x="3096866" y="4781187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al 134"/>
            <p:cNvSpPr/>
            <p:nvPr/>
          </p:nvSpPr>
          <p:spPr>
            <a:xfrm>
              <a:off x="2559952" y="4754852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al 135"/>
            <p:cNvSpPr/>
            <p:nvPr/>
          </p:nvSpPr>
          <p:spPr>
            <a:xfrm>
              <a:off x="1927648" y="4912089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al 136"/>
            <p:cNvSpPr/>
            <p:nvPr/>
          </p:nvSpPr>
          <p:spPr>
            <a:xfrm>
              <a:off x="1115901" y="4931498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al 137"/>
            <p:cNvSpPr/>
            <p:nvPr/>
          </p:nvSpPr>
          <p:spPr>
            <a:xfrm>
              <a:off x="3876810" y="6273328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al 138"/>
            <p:cNvSpPr/>
            <p:nvPr/>
          </p:nvSpPr>
          <p:spPr>
            <a:xfrm>
              <a:off x="1545769" y="3941844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al 139"/>
            <p:cNvSpPr/>
            <p:nvPr/>
          </p:nvSpPr>
          <p:spPr>
            <a:xfrm>
              <a:off x="5262265" y="2051636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al 140"/>
            <p:cNvSpPr/>
            <p:nvPr/>
          </p:nvSpPr>
          <p:spPr>
            <a:xfrm>
              <a:off x="2671621" y="3933968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al 141"/>
            <p:cNvSpPr/>
            <p:nvPr/>
          </p:nvSpPr>
          <p:spPr>
            <a:xfrm>
              <a:off x="2488726" y="1947786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al 142"/>
            <p:cNvSpPr/>
            <p:nvPr/>
          </p:nvSpPr>
          <p:spPr>
            <a:xfrm>
              <a:off x="4163204" y="5541863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al 143"/>
            <p:cNvSpPr/>
            <p:nvPr/>
          </p:nvSpPr>
          <p:spPr>
            <a:xfrm>
              <a:off x="5316265" y="863104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al 144"/>
            <p:cNvSpPr/>
            <p:nvPr/>
          </p:nvSpPr>
          <p:spPr>
            <a:xfrm>
              <a:off x="3461086" y="1428200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7" name="Groep 166"/>
          <p:cNvGrpSpPr/>
          <p:nvPr/>
        </p:nvGrpSpPr>
        <p:grpSpPr>
          <a:xfrm>
            <a:off x="1043608" y="227937"/>
            <a:ext cx="4281648" cy="5361255"/>
            <a:chOff x="1088617" y="227937"/>
            <a:chExt cx="4281648" cy="5361255"/>
          </a:xfrm>
          <a:solidFill>
            <a:srgbClr val="FFC000"/>
          </a:solidFill>
        </p:grpSpPr>
        <p:sp>
          <p:nvSpPr>
            <p:cNvPr id="148" name="Ovaal 147"/>
            <p:cNvSpPr/>
            <p:nvPr/>
          </p:nvSpPr>
          <p:spPr>
            <a:xfrm>
              <a:off x="3985769" y="1633718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al 148"/>
            <p:cNvSpPr/>
            <p:nvPr/>
          </p:nvSpPr>
          <p:spPr>
            <a:xfrm>
              <a:off x="5087095" y="3812482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al 149"/>
            <p:cNvSpPr/>
            <p:nvPr/>
          </p:nvSpPr>
          <p:spPr>
            <a:xfrm>
              <a:off x="4694140" y="3394799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al 150"/>
            <p:cNvSpPr/>
            <p:nvPr/>
          </p:nvSpPr>
          <p:spPr>
            <a:xfrm>
              <a:off x="2629239" y="2945076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al 151"/>
            <p:cNvSpPr/>
            <p:nvPr/>
          </p:nvSpPr>
          <p:spPr>
            <a:xfrm>
              <a:off x="3806697" y="2535938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al 152"/>
            <p:cNvSpPr/>
            <p:nvPr/>
          </p:nvSpPr>
          <p:spPr>
            <a:xfrm>
              <a:off x="4459593" y="3775069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al 153"/>
            <p:cNvSpPr/>
            <p:nvPr/>
          </p:nvSpPr>
          <p:spPr>
            <a:xfrm>
              <a:off x="5262265" y="2999076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al 154"/>
            <p:cNvSpPr/>
            <p:nvPr/>
          </p:nvSpPr>
          <p:spPr>
            <a:xfrm>
              <a:off x="3498973" y="5272689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al 155"/>
            <p:cNvSpPr/>
            <p:nvPr/>
          </p:nvSpPr>
          <p:spPr>
            <a:xfrm>
              <a:off x="4333318" y="4919998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al 156"/>
            <p:cNvSpPr/>
            <p:nvPr/>
          </p:nvSpPr>
          <p:spPr>
            <a:xfrm>
              <a:off x="3701014" y="5077235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al 157"/>
            <p:cNvSpPr/>
            <p:nvPr/>
          </p:nvSpPr>
          <p:spPr>
            <a:xfrm>
              <a:off x="1088617" y="5481192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al 158"/>
            <p:cNvSpPr/>
            <p:nvPr/>
          </p:nvSpPr>
          <p:spPr>
            <a:xfrm>
              <a:off x="2060534" y="3283653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al 159"/>
            <p:cNvSpPr/>
            <p:nvPr/>
          </p:nvSpPr>
          <p:spPr>
            <a:xfrm>
              <a:off x="3121752" y="4147222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al 160"/>
            <p:cNvSpPr/>
            <p:nvPr/>
          </p:nvSpPr>
          <p:spPr>
            <a:xfrm>
              <a:off x="4242844" y="2345303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al 161"/>
            <p:cNvSpPr/>
            <p:nvPr/>
          </p:nvSpPr>
          <p:spPr>
            <a:xfrm>
              <a:off x="2985078" y="5049192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al 162"/>
            <p:cNvSpPr/>
            <p:nvPr/>
          </p:nvSpPr>
          <p:spPr>
            <a:xfrm>
              <a:off x="2337425" y="4342415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al 163"/>
            <p:cNvSpPr/>
            <p:nvPr/>
          </p:nvSpPr>
          <p:spPr>
            <a:xfrm>
              <a:off x="3699765" y="2076990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al 164"/>
            <p:cNvSpPr/>
            <p:nvPr/>
          </p:nvSpPr>
          <p:spPr>
            <a:xfrm>
              <a:off x="4538479" y="227937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al 165"/>
            <p:cNvSpPr/>
            <p:nvPr/>
          </p:nvSpPr>
          <p:spPr>
            <a:xfrm>
              <a:off x="2658663" y="2543807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8" name="Groep 187"/>
          <p:cNvGrpSpPr/>
          <p:nvPr/>
        </p:nvGrpSpPr>
        <p:grpSpPr>
          <a:xfrm>
            <a:off x="2016785" y="861170"/>
            <a:ext cx="3743335" cy="4862687"/>
            <a:chOff x="2016785" y="861170"/>
            <a:chExt cx="3743335" cy="4862687"/>
          </a:xfrm>
          <a:solidFill>
            <a:srgbClr val="FFC000"/>
          </a:solidFill>
        </p:grpSpPr>
        <p:sp>
          <p:nvSpPr>
            <p:cNvPr id="169" name="Ovaal 168"/>
            <p:cNvSpPr/>
            <p:nvPr/>
          </p:nvSpPr>
          <p:spPr>
            <a:xfrm>
              <a:off x="4251835" y="3113360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al 169"/>
            <p:cNvSpPr/>
            <p:nvPr/>
          </p:nvSpPr>
          <p:spPr>
            <a:xfrm>
              <a:off x="2123564" y="3792985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al 170"/>
            <p:cNvSpPr/>
            <p:nvPr/>
          </p:nvSpPr>
          <p:spPr>
            <a:xfrm>
              <a:off x="2238416" y="2682021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al 171"/>
            <p:cNvSpPr/>
            <p:nvPr/>
          </p:nvSpPr>
          <p:spPr>
            <a:xfrm>
              <a:off x="5424265" y="3024502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al 172"/>
            <p:cNvSpPr/>
            <p:nvPr/>
          </p:nvSpPr>
          <p:spPr>
            <a:xfrm>
              <a:off x="3084601" y="2120868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al 173"/>
            <p:cNvSpPr/>
            <p:nvPr/>
          </p:nvSpPr>
          <p:spPr>
            <a:xfrm>
              <a:off x="2069525" y="4233981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al 174"/>
            <p:cNvSpPr/>
            <p:nvPr/>
          </p:nvSpPr>
          <p:spPr>
            <a:xfrm>
              <a:off x="3404708" y="3017803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al 175"/>
            <p:cNvSpPr/>
            <p:nvPr/>
          </p:nvSpPr>
          <p:spPr>
            <a:xfrm>
              <a:off x="4185241" y="3381486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al 176"/>
            <p:cNvSpPr/>
            <p:nvPr/>
          </p:nvSpPr>
          <p:spPr>
            <a:xfrm>
              <a:off x="4760508" y="1992825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al 177"/>
            <p:cNvSpPr/>
            <p:nvPr/>
          </p:nvSpPr>
          <p:spPr>
            <a:xfrm>
              <a:off x="4252640" y="1119918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al 178"/>
            <p:cNvSpPr/>
            <p:nvPr/>
          </p:nvSpPr>
          <p:spPr>
            <a:xfrm>
              <a:off x="3936388" y="5615857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al 179"/>
            <p:cNvSpPr/>
            <p:nvPr/>
          </p:nvSpPr>
          <p:spPr>
            <a:xfrm>
              <a:off x="4754796" y="3502273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al 180"/>
            <p:cNvSpPr/>
            <p:nvPr/>
          </p:nvSpPr>
          <p:spPr>
            <a:xfrm>
              <a:off x="3156401" y="5355155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al 181"/>
            <p:cNvSpPr/>
            <p:nvPr/>
          </p:nvSpPr>
          <p:spPr>
            <a:xfrm>
              <a:off x="5652120" y="1539928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al 182"/>
            <p:cNvSpPr/>
            <p:nvPr/>
          </p:nvSpPr>
          <p:spPr>
            <a:xfrm>
              <a:off x="3409000" y="4484706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al 183"/>
            <p:cNvSpPr/>
            <p:nvPr/>
          </p:nvSpPr>
          <p:spPr>
            <a:xfrm>
              <a:off x="2016785" y="4539428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al 184"/>
            <p:cNvSpPr/>
            <p:nvPr/>
          </p:nvSpPr>
          <p:spPr>
            <a:xfrm>
              <a:off x="3674879" y="3610801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al 185"/>
            <p:cNvSpPr/>
            <p:nvPr/>
          </p:nvSpPr>
          <p:spPr>
            <a:xfrm>
              <a:off x="3465725" y="861170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7" name="Ovaal 186"/>
          <p:cNvSpPr/>
          <p:nvPr/>
        </p:nvSpPr>
        <p:spPr>
          <a:xfrm>
            <a:off x="5163256" y="2744828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8" name="Groep 207"/>
          <p:cNvGrpSpPr/>
          <p:nvPr/>
        </p:nvGrpSpPr>
        <p:grpSpPr>
          <a:xfrm>
            <a:off x="491097" y="1394404"/>
            <a:ext cx="4631431" cy="5046919"/>
            <a:chOff x="491097" y="1394404"/>
            <a:chExt cx="4631431" cy="5046919"/>
          </a:xfrm>
          <a:solidFill>
            <a:srgbClr val="FFC000"/>
          </a:solidFill>
        </p:grpSpPr>
        <p:sp>
          <p:nvSpPr>
            <p:cNvPr id="190" name="Ovaal 189"/>
            <p:cNvSpPr/>
            <p:nvPr/>
          </p:nvSpPr>
          <p:spPr>
            <a:xfrm>
              <a:off x="1714774" y="5102764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al 190"/>
            <p:cNvSpPr/>
            <p:nvPr/>
          </p:nvSpPr>
          <p:spPr>
            <a:xfrm>
              <a:off x="4697216" y="4021423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al 191"/>
            <p:cNvSpPr/>
            <p:nvPr/>
          </p:nvSpPr>
          <p:spPr>
            <a:xfrm>
              <a:off x="3952475" y="3264909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al 192"/>
            <p:cNvSpPr/>
            <p:nvPr/>
          </p:nvSpPr>
          <p:spPr>
            <a:xfrm>
              <a:off x="5014528" y="1394404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al 193"/>
            <p:cNvSpPr/>
            <p:nvPr/>
          </p:nvSpPr>
          <p:spPr>
            <a:xfrm>
              <a:off x="4994424" y="2443400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al 194"/>
            <p:cNvSpPr/>
            <p:nvPr/>
          </p:nvSpPr>
          <p:spPr>
            <a:xfrm>
              <a:off x="3759342" y="4747267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al 195"/>
            <p:cNvSpPr/>
            <p:nvPr/>
          </p:nvSpPr>
          <p:spPr>
            <a:xfrm>
              <a:off x="2559654" y="4515143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al 196"/>
            <p:cNvSpPr/>
            <p:nvPr/>
          </p:nvSpPr>
          <p:spPr>
            <a:xfrm>
              <a:off x="491097" y="5218689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al 197"/>
            <p:cNvSpPr/>
            <p:nvPr/>
          </p:nvSpPr>
          <p:spPr>
            <a:xfrm>
              <a:off x="2308909" y="2167511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al 198"/>
            <p:cNvSpPr/>
            <p:nvPr/>
          </p:nvSpPr>
          <p:spPr>
            <a:xfrm>
              <a:off x="2846734" y="1694767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al 199"/>
            <p:cNvSpPr/>
            <p:nvPr/>
          </p:nvSpPr>
          <p:spPr>
            <a:xfrm>
              <a:off x="1491769" y="4769792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al 200"/>
            <p:cNvSpPr/>
            <p:nvPr/>
          </p:nvSpPr>
          <p:spPr>
            <a:xfrm>
              <a:off x="2710815" y="3595224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al 201"/>
            <p:cNvSpPr/>
            <p:nvPr/>
          </p:nvSpPr>
          <p:spPr>
            <a:xfrm>
              <a:off x="4194092" y="6333323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al 202"/>
            <p:cNvSpPr/>
            <p:nvPr/>
          </p:nvSpPr>
          <p:spPr>
            <a:xfrm>
              <a:off x="4022304" y="4179981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al 203"/>
            <p:cNvSpPr/>
            <p:nvPr/>
          </p:nvSpPr>
          <p:spPr>
            <a:xfrm>
              <a:off x="3860697" y="6027177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al 204"/>
            <p:cNvSpPr/>
            <p:nvPr/>
          </p:nvSpPr>
          <p:spPr>
            <a:xfrm>
              <a:off x="4359835" y="5060400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al 205"/>
            <p:cNvSpPr/>
            <p:nvPr/>
          </p:nvSpPr>
          <p:spPr>
            <a:xfrm>
              <a:off x="2744192" y="2766759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al 206"/>
            <p:cNvSpPr/>
            <p:nvPr/>
          </p:nvSpPr>
          <p:spPr>
            <a:xfrm>
              <a:off x="4548111" y="2795563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0" name="Ovaal 209"/>
          <p:cNvSpPr/>
          <p:nvPr/>
        </p:nvSpPr>
        <p:spPr>
          <a:xfrm>
            <a:off x="1157397" y="4157844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al 219"/>
          <p:cNvSpPr/>
          <p:nvPr/>
        </p:nvSpPr>
        <p:spPr>
          <a:xfrm>
            <a:off x="903681" y="4416442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al 225"/>
          <p:cNvSpPr/>
          <p:nvPr/>
        </p:nvSpPr>
        <p:spPr>
          <a:xfrm>
            <a:off x="1651135" y="3677056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1" name="Groep 230"/>
          <p:cNvGrpSpPr/>
          <p:nvPr/>
        </p:nvGrpSpPr>
        <p:grpSpPr>
          <a:xfrm>
            <a:off x="1042651" y="548680"/>
            <a:ext cx="4753485" cy="4858401"/>
            <a:chOff x="1029988" y="620688"/>
            <a:chExt cx="4753485" cy="4858401"/>
          </a:xfrm>
          <a:solidFill>
            <a:srgbClr val="FFC000"/>
          </a:solidFill>
        </p:grpSpPr>
        <p:sp>
          <p:nvSpPr>
            <p:cNvPr id="211" name="Ovaal 210"/>
            <p:cNvSpPr/>
            <p:nvPr/>
          </p:nvSpPr>
          <p:spPr>
            <a:xfrm>
              <a:off x="4440111" y="3243079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al 211"/>
            <p:cNvSpPr/>
            <p:nvPr/>
          </p:nvSpPr>
          <p:spPr>
            <a:xfrm>
              <a:off x="3804046" y="2768861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al 212"/>
            <p:cNvSpPr/>
            <p:nvPr/>
          </p:nvSpPr>
          <p:spPr>
            <a:xfrm>
              <a:off x="4715389" y="620688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al 213"/>
            <p:cNvSpPr/>
            <p:nvPr/>
          </p:nvSpPr>
          <p:spPr>
            <a:xfrm>
              <a:off x="2394515" y="1794455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al 214"/>
            <p:cNvSpPr/>
            <p:nvPr/>
          </p:nvSpPr>
          <p:spPr>
            <a:xfrm>
              <a:off x="3894620" y="5156764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al 215"/>
            <p:cNvSpPr/>
            <p:nvPr/>
          </p:nvSpPr>
          <p:spPr>
            <a:xfrm>
              <a:off x="2563621" y="5011936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al 216"/>
            <p:cNvSpPr/>
            <p:nvPr/>
          </p:nvSpPr>
          <p:spPr>
            <a:xfrm>
              <a:off x="3673934" y="5371089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al 217"/>
            <p:cNvSpPr/>
            <p:nvPr/>
          </p:nvSpPr>
          <p:spPr>
            <a:xfrm>
              <a:off x="4522584" y="2275389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al 218"/>
            <p:cNvSpPr/>
            <p:nvPr/>
          </p:nvSpPr>
          <p:spPr>
            <a:xfrm>
              <a:off x="5675473" y="1266200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al 220"/>
            <p:cNvSpPr/>
            <p:nvPr/>
          </p:nvSpPr>
          <p:spPr>
            <a:xfrm>
              <a:off x="2283439" y="3247757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al 222"/>
            <p:cNvSpPr/>
            <p:nvPr/>
          </p:nvSpPr>
          <p:spPr>
            <a:xfrm>
              <a:off x="3138601" y="4535488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al 224"/>
            <p:cNvSpPr/>
            <p:nvPr/>
          </p:nvSpPr>
          <p:spPr>
            <a:xfrm>
              <a:off x="4002620" y="3921029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al 226"/>
            <p:cNvSpPr/>
            <p:nvPr/>
          </p:nvSpPr>
          <p:spPr>
            <a:xfrm>
              <a:off x="3546283" y="2481588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al 227"/>
            <p:cNvSpPr/>
            <p:nvPr/>
          </p:nvSpPr>
          <p:spPr>
            <a:xfrm>
              <a:off x="1300993" y="4196844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al 228"/>
            <p:cNvSpPr/>
            <p:nvPr/>
          </p:nvSpPr>
          <p:spPr>
            <a:xfrm>
              <a:off x="1029988" y="4439085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al 229"/>
            <p:cNvSpPr/>
            <p:nvPr/>
          </p:nvSpPr>
          <p:spPr>
            <a:xfrm>
              <a:off x="1660774" y="3677056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6" name="Groep 265"/>
          <p:cNvGrpSpPr/>
          <p:nvPr/>
        </p:nvGrpSpPr>
        <p:grpSpPr>
          <a:xfrm>
            <a:off x="957681" y="725831"/>
            <a:ext cx="4243026" cy="4753258"/>
            <a:chOff x="957681" y="725831"/>
            <a:chExt cx="4243026" cy="4753258"/>
          </a:xfrm>
          <a:solidFill>
            <a:srgbClr val="FFC000"/>
          </a:solidFill>
        </p:grpSpPr>
        <p:sp>
          <p:nvSpPr>
            <p:cNvPr id="222" name="Ovaal 221"/>
            <p:cNvSpPr/>
            <p:nvPr/>
          </p:nvSpPr>
          <p:spPr>
            <a:xfrm>
              <a:off x="4896942" y="3005360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al 223"/>
            <p:cNvSpPr/>
            <p:nvPr/>
          </p:nvSpPr>
          <p:spPr>
            <a:xfrm>
              <a:off x="1705135" y="4143175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al 232"/>
            <p:cNvSpPr/>
            <p:nvPr/>
          </p:nvSpPr>
          <p:spPr>
            <a:xfrm>
              <a:off x="5092707" y="2157140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al 233"/>
            <p:cNvSpPr/>
            <p:nvPr/>
          </p:nvSpPr>
          <p:spPr>
            <a:xfrm>
              <a:off x="1768774" y="4524442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al 234"/>
            <p:cNvSpPr/>
            <p:nvPr/>
          </p:nvSpPr>
          <p:spPr>
            <a:xfrm>
              <a:off x="3595513" y="1647928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al 235"/>
            <p:cNvSpPr/>
            <p:nvPr/>
          </p:nvSpPr>
          <p:spPr>
            <a:xfrm>
              <a:off x="4120049" y="1374200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al 236"/>
            <p:cNvSpPr/>
            <p:nvPr/>
          </p:nvSpPr>
          <p:spPr>
            <a:xfrm>
              <a:off x="3890879" y="2219249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al 237"/>
            <p:cNvSpPr/>
            <p:nvPr/>
          </p:nvSpPr>
          <p:spPr>
            <a:xfrm>
              <a:off x="3312087" y="3242119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al 238"/>
            <p:cNvSpPr/>
            <p:nvPr/>
          </p:nvSpPr>
          <p:spPr>
            <a:xfrm>
              <a:off x="2764575" y="2208378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al 239"/>
            <p:cNvSpPr/>
            <p:nvPr/>
          </p:nvSpPr>
          <p:spPr>
            <a:xfrm>
              <a:off x="1367656" y="5371089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al 240"/>
            <p:cNvSpPr/>
            <p:nvPr/>
          </p:nvSpPr>
          <p:spPr>
            <a:xfrm>
              <a:off x="4174049" y="2915987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al 241"/>
            <p:cNvSpPr/>
            <p:nvPr/>
          </p:nvSpPr>
          <p:spPr>
            <a:xfrm>
              <a:off x="4620153" y="3676991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al 242"/>
            <p:cNvSpPr/>
            <p:nvPr/>
          </p:nvSpPr>
          <p:spPr>
            <a:xfrm>
              <a:off x="957681" y="4678417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al 243"/>
            <p:cNvSpPr/>
            <p:nvPr/>
          </p:nvSpPr>
          <p:spPr>
            <a:xfrm>
              <a:off x="3867498" y="725831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al 244"/>
            <p:cNvSpPr/>
            <p:nvPr/>
          </p:nvSpPr>
          <p:spPr>
            <a:xfrm>
              <a:off x="2443817" y="4009705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al 245"/>
            <p:cNvSpPr/>
            <p:nvPr/>
          </p:nvSpPr>
          <p:spPr>
            <a:xfrm>
              <a:off x="3588600" y="1148896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al 246"/>
            <p:cNvSpPr/>
            <p:nvPr/>
          </p:nvSpPr>
          <p:spPr>
            <a:xfrm>
              <a:off x="3067799" y="3699024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al 247"/>
            <p:cNvSpPr/>
            <p:nvPr/>
          </p:nvSpPr>
          <p:spPr>
            <a:xfrm>
              <a:off x="3246601" y="4965793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7" name="Groep 286"/>
          <p:cNvGrpSpPr/>
          <p:nvPr/>
        </p:nvGrpSpPr>
        <p:grpSpPr>
          <a:xfrm>
            <a:off x="1421656" y="833831"/>
            <a:ext cx="4190576" cy="5776753"/>
            <a:chOff x="1421656" y="833831"/>
            <a:chExt cx="4190576" cy="5776753"/>
          </a:xfrm>
          <a:solidFill>
            <a:srgbClr val="FFC000"/>
          </a:solidFill>
        </p:grpSpPr>
        <p:sp>
          <p:nvSpPr>
            <p:cNvPr id="268" name="Ovaal 267"/>
            <p:cNvSpPr/>
            <p:nvPr/>
          </p:nvSpPr>
          <p:spPr>
            <a:xfrm>
              <a:off x="5504232" y="1801561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al 268"/>
            <p:cNvSpPr/>
            <p:nvPr/>
          </p:nvSpPr>
          <p:spPr>
            <a:xfrm>
              <a:off x="2135970" y="5046622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al 269"/>
            <p:cNvSpPr/>
            <p:nvPr/>
          </p:nvSpPr>
          <p:spPr>
            <a:xfrm>
              <a:off x="1421656" y="5068042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al 270"/>
            <p:cNvSpPr/>
            <p:nvPr/>
          </p:nvSpPr>
          <p:spPr>
            <a:xfrm>
              <a:off x="3132360" y="3218108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al 271"/>
            <p:cNvSpPr/>
            <p:nvPr/>
          </p:nvSpPr>
          <p:spPr>
            <a:xfrm>
              <a:off x="3397381" y="2863426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al 272"/>
            <p:cNvSpPr/>
            <p:nvPr/>
          </p:nvSpPr>
          <p:spPr>
            <a:xfrm>
              <a:off x="2407178" y="2939501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al 273"/>
            <p:cNvSpPr/>
            <p:nvPr/>
          </p:nvSpPr>
          <p:spPr>
            <a:xfrm>
              <a:off x="2661732" y="2375694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al 274"/>
            <p:cNvSpPr/>
            <p:nvPr/>
          </p:nvSpPr>
          <p:spPr>
            <a:xfrm>
              <a:off x="3629269" y="4393602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al 275"/>
            <p:cNvSpPr/>
            <p:nvPr/>
          </p:nvSpPr>
          <p:spPr>
            <a:xfrm>
              <a:off x="2526211" y="3585487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al 276"/>
            <p:cNvSpPr/>
            <p:nvPr/>
          </p:nvSpPr>
          <p:spPr>
            <a:xfrm>
              <a:off x="3844568" y="3476498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al 277"/>
            <p:cNvSpPr/>
            <p:nvPr/>
          </p:nvSpPr>
          <p:spPr>
            <a:xfrm>
              <a:off x="3799283" y="6502584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al 278"/>
            <p:cNvSpPr/>
            <p:nvPr/>
          </p:nvSpPr>
          <p:spPr>
            <a:xfrm>
              <a:off x="5236908" y="3781318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al 279"/>
            <p:cNvSpPr/>
            <p:nvPr/>
          </p:nvSpPr>
          <p:spPr>
            <a:xfrm>
              <a:off x="2323367" y="4897612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al 280"/>
            <p:cNvSpPr/>
            <p:nvPr/>
          </p:nvSpPr>
          <p:spPr>
            <a:xfrm>
              <a:off x="2818815" y="2594765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al 281"/>
            <p:cNvSpPr/>
            <p:nvPr/>
          </p:nvSpPr>
          <p:spPr>
            <a:xfrm>
              <a:off x="2183882" y="4614214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al 282"/>
            <p:cNvSpPr/>
            <p:nvPr/>
          </p:nvSpPr>
          <p:spPr>
            <a:xfrm>
              <a:off x="4077810" y="5319192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al 283"/>
            <p:cNvSpPr/>
            <p:nvPr/>
          </p:nvSpPr>
          <p:spPr>
            <a:xfrm>
              <a:off x="3759342" y="4231958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al 284"/>
            <p:cNvSpPr/>
            <p:nvPr/>
          </p:nvSpPr>
          <p:spPr>
            <a:xfrm>
              <a:off x="5038707" y="833831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al 285"/>
            <p:cNvSpPr/>
            <p:nvPr/>
          </p:nvSpPr>
          <p:spPr>
            <a:xfrm>
              <a:off x="3692192" y="3071856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8" name="Groep 307"/>
          <p:cNvGrpSpPr/>
          <p:nvPr/>
        </p:nvGrpSpPr>
        <p:grpSpPr>
          <a:xfrm>
            <a:off x="1822774" y="441185"/>
            <a:ext cx="3175306" cy="5368472"/>
            <a:chOff x="1822774" y="441185"/>
            <a:chExt cx="3175306" cy="5368472"/>
          </a:xfrm>
          <a:solidFill>
            <a:srgbClr val="FFC000"/>
          </a:solidFill>
        </p:grpSpPr>
        <p:sp>
          <p:nvSpPr>
            <p:cNvPr id="289" name="Ovaal 288"/>
            <p:cNvSpPr/>
            <p:nvPr/>
          </p:nvSpPr>
          <p:spPr>
            <a:xfrm>
              <a:off x="4022304" y="2518207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al 289"/>
            <p:cNvSpPr/>
            <p:nvPr/>
          </p:nvSpPr>
          <p:spPr>
            <a:xfrm>
              <a:off x="1961525" y="3908622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al 290"/>
            <p:cNvSpPr/>
            <p:nvPr/>
          </p:nvSpPr>
          <p:spPr>
            <a:xfrm>
              <a:off x="4302092" y="5701657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al 291"/>
            <p:cNvSpPr/>
            <p:nvPr/>
          </p:nvSpPr>
          <p:spPr>
            <a:xfrm>
              <a:off x="3790568" y="3861496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al 292"/>
            <p:cNvSpPr/>
            <p:nvPr/>
          </p:nvSpPr>
          <p:spPr>
            <a:xfrm>
              <a:off x="3365844" y="441185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al 293"/>
            <p:cNvSpPr/>
            <p:nvPr/>
          </p:nvSpPr>
          <p:spPr>
            <a:xfrm>
              <a:off x="4391312" y="3359782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al 294"/>
            <p:cNvSpPr/>
            <p:nvPr/>
          </p:nvSpPr>
          <p:spPr>
            <a:xfrm>
              <a:off x="3368529" y="1190628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al 295"/>
            <p:cNvSpPr/>
            <p:nvPr/>
          </p:nvSpPr>
          <p:spPr>
            <a:xfrm>
              <a:off x="2382122" y="2512661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al 296"/>
            <p:cNvSpPr/>
            <p:nvPr/>
          </p:nvSpPr>
          <p:spPr>
            <a:xfrm>
              <a:off x="2656575" y="3759205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al 297"/>
            <p:cNvSpPr/>
            <p:nvPr/>
          </p:nvSpPr>
          <p:spPr>
            <a:xfrm>
              <a:off x="4680024" y="1377723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al 298"/>
            <p:cNvSpPr/>
            <p:nvPr/>
          </p:nvSpPr>
          <p:spPr>
            <a:xfrm>
              <a:off x="3228324" y="4593542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Ovaal 299"/>
            <p:cNvSpPr/>
            <p:nvPr/>
          </p:nvSpPr>
          <p:spPr>
            <a:xfrm>
              <a:off x="2900734" y="3548596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Ovaal 300"/>
            <p:cNvSpPr/>
            <p:nvPr/>
          </p:nvSpPr>
          <p:spPr>
            <a:xfrm>
              <a:off x="1822774" y="3391653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Ovaal 301"/>
            <p:cNvSpPr/>
            <p:nvPr/>
          </p:nvSpPr>
          <p:spPr>
            <a:xfrm>
              <a:off x="4417522" y="2371266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al 302"/>
            <p:cNvSpPr/>
            <p:nvPr/>
          </p:nvSpPr>
          <p:spPr>
            <a:xfrm>
              <a:off x="3696600" y="2837076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al 303"/>
            <p:cNvSpPr/>
            <p:nvPr/>
          </p:nvSpPr>
          <p:spPr>
            <a:xfrm>
              <a:off x="3416617" y="4661855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al 304"/>
            <p:cNvSpPr/>
            <p:nvPr/>
          </p:nvSpPr>
          <p:spPr>
            <a:xfrm>
              <a:off x="4310952" y="602680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al 305"/>
            <p:cNvSpPr/>
            <p:nvPr/>
          </p:nvSpPr>
          <p:spPr>
            <a:xfrm>
              <a:off x="4626024" y="792229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al 306"/>
            <p:cNvSpPr/>
            <p:nvPr/>
          </p:nvSpPr>
          <p:spPr>
            <a:xfrm>
              <a:off x="4890080" y="1801561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9" name="Groep 328"/>
          <p:cNvGrpSpPr/>
          <p:nvPr/>
        </p:nvGrpSpPr>
        <p:grpSpPr>
          <a:xfrm>
            <a:off x="1622592" y="755104"/>
            <a:ext cx="4076630" cy="5909480"/>
            <a:chOff x="1622592" y="755104"/>
            <a:chExt cx="4076630" cy="5909480"/>
          </a:xfrm>
          <a:solidFill>
            <a:srgbClr val="FFC000"/>
          </a:solidFill>
        </p:grpSpPr>
        <p:sp>
          <p:nvSpPr>
            <p:cNvPr id="310" name="Ovaal 309"/>
            <p:cNvSpPr/>
            <p:nvPr/>
          </p:nvSpPr>
          <p:spPr>
            <a:xfrm>
              <a:off x="3984810" y="6556584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al 310"/>
            <p:cNvSpPr/>
            <p:nvPr/>
          </p:nvSpPr>
          <p:spPr>
            <a:xfrm>
              <a:off x="2286686" y="3955705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al 311"/>
            <p:cNvSpPr/>
            <p:nvPr/>
          </p:nvSpPr>
          <p:spPr>
            <a:xfrm>
              <a:off x="1622592" y="4646852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al 312"/>
            <p:cNvSpPr/>
            <p:nvPr/>
          </p:nvSpPr>
          <p:spPr>
            <a:xfrm>
              <a:off x="2264588" y="3597486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Ovaal 313"/>
            <p:cNvSpPr/>
            <p:nvPr/>
          </p:nvSpPr>
          <p:spPr>
            <a:xfrm>
              <a:off x="5225472" y="1077440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Ovaal 314"/>
            <p:cNvSpPr/>
            <p:nvPr/>
          </p:nvSpPr>
          <p:spPr>
            <a:xfrm>
              <a:off x="4074543" y="4816651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al 315"/>
            <p:cNvSpPr/>
            <p:nvPr/>
          </p:nvSpPr>
          <p:spPr>
            <a:xfrm>
              <a:off x="5491601" y="755104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al 316"/>
            <p:cNvSpPr/>
            <p:nvPr/>
          </p:nvSpPr>
          <p:spPr>
            <a:xfrm>
              <a:off x="2863778" y="4165788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Ovaal 317"/>
            <p:cNvSpPr/>
            <p:nvPr/>
          </p:nvSpPr>
          <p:spPr>
            <a:xfrm>
              <a:off x="2156588" y="2828117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Ovaal 318"/>
            <p:cNvSpPr/>
            <p:nvPr/>
          </p:nvSpPr>
          <p:spPr>
            <a:xfrm>
              <a:off x="4607387" y="1839786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al 319"/>
            <p:cNvSpPr/>
            <p:nvPr/>
          </p:nvSpPr>
          <p:spPr>
            <a:xfrm>
              <a:off x="2748736" y="4582587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Ovaal 320"/>
            <p:cNvSpPr/>
            <p:nvPr/>
          </p:nvSpPr>
          <p:spPr>
            <a:xfrm>
              <a:off x="5591222" y="2831501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Ovaal 321"/>
            <p:cNvSpPr/>
            <p:nvPr/>
          </p:nvSpPr>
          <p:spPr>
            <a:xfrm>
              <a:off x="5100152" y="3435486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al 322"/>
            <p:cNvSpPr/>
            <p:nvPr/>
          </p:nvSpPr>
          <p:spPr>
            <a:xfrm>
              <a:off x="2932277" y="4865998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al 323"/>
            <p:cNvSpPr/>
            <p:nvPr/>
          </p:nvSpPr>
          <p:spPr>
            <a:xfrm>
              <a:off x="4245604" y="3695107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Ovaal 324"/>
            <p:cNvSpPr/>
            <p:nvPr/>
          </p:nvSpPr>
          <p:spPr>
            <a:xfrm>
              <a:off x="2959799" y="3068960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Ovaal 325"/>
            <p:cNvSpPr/>
            <p:nvPr/>
          </p:nvSpPr>
          <p:spPr>
            <a:xfrm>
              <a:off x="3969810" y="1069504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Ovaal 326"/>
            <p:cNvSpPr/>
            <p:nvPr/>
          </p:nvSpPr>
          <p:spPr>
            <a:xfrm>
              <a:off x="4744502" y="2472959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Ovaal 327"/>
            <p:cNvSpPr/>
            <p:nvPr/>
          </p:nvSpPr>
          <p:spPr>
            <a:xfrm>
              <a:off x="4064095" y="3121653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9" name="Groep 338"/>
          <p:cNvGrpSpPr/>
          <p:nvPr/>
        </p:nvGrpSpPr>
        <p:grpSpPr>
          <a:xfrm>
            <a:off x="4851044" y="4329411"/>
            <a:ext cx="4068463" cy="1798141"/>
            <a:chOff x="4827145" y="4162622"/>
            <a:chExt cx="4068463" cy="1798141"/>
          </a:xfrm>
        </p:grpSpPr>
        <p:sp>
          <p:nvSpPr>
            <p:cNvPr id="332" name="Tekstvak 331"/>
            <p:cNvSpPr txBox="1"/>
            <p:nvPr/>
          </p:nvSpPr>
          <p:spPr>
            <a:xfrm>
              <a:off x="4827145" y="5560653"/>
              <a:ext cx="40684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000" dirty="0">
                  <a:latin typeface="Verdana" panose="020B0604030504040204" pitchFamily="34" charset="0"/>
                  <a:ea typeface="Verdana" panose="020B0604030504040204" pitchFamily="34" charset="0"/>
                </a:rPr>
                <a:t>dorpen en steden</a:t>
              </a:r>
              <a:endParaRPr lang="en-US" sz="20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338" name="Groep 337"/>
            <p:cNvGrpSpPr/>
            <p:nvPr/>
          </p:nvGrpSpPr>
          <p:grpSpPr>
            <a:xfrm>
              <a:off x="5262082" y="4162622"/>
              <a:ext cx="3157242" cy="1446003"/>
              <a:chOff x="5591222" y="3501008"/>
              <a:chExt cx="3157242" cy="1446003"/>
            </a:xfrm>
          </p:grpSpPr>
          <p:sp>
            <p:nvSpPr>
              <p:cNvPr id="337" name="Afgeronde rechthoek 336"/>
              <p:cNvSpPr/>
              <p:nvPr/>
            </p:nvSpPr>
            <p:spPr>
              <a:xfrm>
                <a:off x="5591222" y="3501008"/>
                <a:ext cx="3157242" cy="1446003"/>
              </a:xfrm>
              <a:prstGeom prst="roundRect">
                <a:avLst>
                  <a:gd name="adj" fmla="val 11884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36" name="Groep 335"/>
              <p:cNvGrpSpPr/>
              <p:nvPr/>
            </p:nvGrpSpPr>
            <p:grpSpPr>
              <a:xfrm>
                <a:off x="5760120" y="3600000"/>
                <a:ext cx="2844328" cy="1201267"/>
                <a:chOff x="5760120" y="3600000"/>
                <a:chExt cx="2844328" cy="1201267"/>
              </a:xfrm>
            </p:grpSpPr>
            <p:sp>
              <p:nvSpPr>
                <p:cNvPr id="331" name="Tekstvak 330"/>
                <p:cNvSpPr txBox="1"/>
                <p:nvPr/>
              </p:nvSpPr>
              <p:spPr>
                <a:xfrm>
                  <a:off x="5760120" y="3600000"/>
                  <a:ext cx="669952" cy="1200329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NL" sz="7200" b="1" dirty="0">
                      <a:solidFill>
                        <a:srgbClr val="7030A0"/>
                      </a:solidFill>
                    </a:rPr>
                    <a:t>7</a:t>
                  </a:r>
                  <a:endParaRPr lang="en-US" sz="7200" b="1" dirty="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333" name="Tekstvak 332"/>
                <p:cNvSpPr txBox="1"/>
                <p:nvPr/>
              </p:nvSpPr>
              <p:spPr>
                <a:xfrm>
                  <a:off x="6494336" y="3600938"/>
                  <a:ext cx="669952" cy="1200329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NL" sz="7200" b="1" dirty="0">
                      <a:solidFill>
                        <a:srgbClr val="7030A0"/>
                      </a:solidFill>
                    </a:rPr>
                    <a:t>0</a:t>
                  </a:r>
                  <a:endParaRPr lang="en-US" sz="7200" b="1" dirty="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334" name="Tekstvak 333"/>
                <p:cNvSpPr txBox="1"/>
                <p:nvPr/>
              </p:nvSpPr>
              <p:spPr>
                <a:xfrm>
                  <a:off x="7214416" y="3600938"/>
                  <a:ext cx="669952" cy="1200329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NL" sz="7200" b="1" dirty="0">
                      <a:solidFill>
                        <a:srgbClr val="7030A0"/>
                      </a:solidFill>
                    </a:rPr>
                    <a:t>0</a:t>
                  </a:r>
                  <a:endParaRPr lang="en-US" sz="7200" b="1" dirty="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335" name="Tekstvak 334"/>
                <p:cNvSpPr txBox="1"/>
                <p:nvPr/>
              </p:nvSpPr>
              <p:spPr>
                <a:xfrm>
                  <a:off x="7934496" y="3600938"/>
                  <a:ext cx="669952" cy="1200329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NL" sz="7200" b="1" dirty="0">
                      <a:solidFill>
                        <a:srgbClr val="7030A0"/>
                      </a:solidFill>
                    </a:rPr>
                    <a:t>0</a:t>
                  </a:r>
                  <a:endParaRPr lang="en-US" sz="7200" b="1" dirty="0">
                    <a:solidFill>
                      <a:srgbClr val="7030A0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1277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3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6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9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2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8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1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4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7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3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6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9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2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5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8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1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4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7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3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6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9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2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8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31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34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37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4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43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46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49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2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8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61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64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67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7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73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76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79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82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85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88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91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94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97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00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3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06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09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120"/>
                            </p:stCondLst>
                            <p:childTnLst>
                              <p:par>
                                <p:cTn id="170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150"/>
                            </p:stCondLst>
                            <p:childTnLst>
                              <p:par>
                                <p:cTn id="173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2180"/>
                            </p:stCondLst>
                            <p:childTnLst>
                              <p:par>
                                <p:cTn id="176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210"/>
                            </p:stCondLst>
                            <p:childTnLst>
                              <p:par>
                                <p:cTn id="179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240"/>
                            </p:stCondLst>
                            <p:childTnLst>
                              <p:par>
                                <p:cTn id="182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270"/>
                            </p:stCondLst>
                            <p:childTnLst>
                              <p:par>
                                <p:cTn id="185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300"/>
                            </p:stCondLst>
                            <p:childTnLst>
                              <p:par>
                                <p:cTn id="188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330"/>
                            </p:stCondLst>
                            <p:childTnLst>
                              <p:par>
                                <p:cTn id="191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360"/>
                            </p:stCondLst>
                            <p:childTnLst>
                              <p:par>
                                <p:cTn id="194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390"/>
                            </p:stCondLst>
                            <p:childTnLst>
                              <p:par>
                                <p:cTn id="197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420"/>
                            </p:stCondLst>
                            <p:childTnLst>
                              <p:par>
                                <p:cTn id="200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450"/>
                            </p:stCondLst>
                            <p:childTnLst>
                              <p:par>
                                <p:cTn id="203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480"/>
                            </p:stCondLst>
                            <p:childTnLst>
                              <p:par>
                                <p:cTn id="206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510"/>
                            </p:stCondLst>
                            <p:childTnLst>
                              <p:par>
                                <p:cTn id="209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540"/>
                            </p:stCondLst>
                            <p:childTnLst>
                              <p:par>
                                <p:cTn id="212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2570"/>
                            </p:stCondLst>
                            <p:childTnLst>
                              <p:par>
                                <p:cTn id="215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2600"/>
                            </p:stCondLst>
                            <p:childTnLst>
                              <p:par>
                                <p:cTn id="218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630"/>
                            </p:stCondLst>
                            <p:childTnLst>
                              <p:par>
                                <p:cTn id="221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2660"/>
                            </p:stCondLst>
                            <p:childTnLst>
                              <p:par>
                                <p:cTn id="224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690"/>
                            </p:stCondLst>
                            <p:childTnLst>
                              <p:par>
                                <p:cTn id="227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2720"/>
                            </p:stCondLst>
                            <p:childTnLst>
                              <p:par>
                                <p:cTn id="230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3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2780"/>
                            </p:stCondLst>
                            <p:childTnLst>
                              <p:par>
                                <p:cTn id="236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810"/>
                            </p:stCondLst>
                            <p:childTnLst>
                              <p:par>
                                <p:cTn id="239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2840"/>
                            </p:stCondLst>
                            <p:childTnLst>
                              <p:par>
                                <p:cTn id="242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2870"/>
                            </p:stCondLst>
                            <p:childTnLst>
                              <p:par>
                                <p:cTn id="245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2900"/>
                            </p:stCondLst>
                            <p:childTnLst>
                              <p:par>
                                <p:cTn id="248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2930"/>
                            </p:stCondLst>
                            <p:childTnLst>
                              <p:par>
                                <p:cTn id="251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2960"/>
                            </p:stCondLst>
                            <p:childTnLst>
                              <p:par>
                                <p:cTn id="254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2990"/>
                            </p:stCondLst>
                            <p:childTnLst>
                              <p:par>
                                <p:cTn id="257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3020"/>
                            </p:stCondLst>
                            <p:childTnLst>
                              <p:par>
                                <p:cTn id="260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3050"/>
                            </p:stCondLst>
                            <p:childTnLst>
                              <p:par>
                                <p:cTn id="263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3080"/>
                            </p:stCondLst>
                            <p:childTnLst>
                              <p:par>
                                <p:cTn id="266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3110"/>
                            </p:stCondLst>
                            <p:childTnLst>
                              <p:par>
                                <p:cTn id="269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3160"/>
                            </p:stCondLst>
                            <p:childTnLst>
                              <p:par>
                                <p:cTn id="272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3210"/>
                            </p:stCondLst>
                            <p:childTnLst>
                              <p:par>
                                <p:cTn id="275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3260"/>
                            </p:stCondLst>
                            <p:childTnLst>
                              <p:par>
                                <p:cTn id="278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3290"/>
                            </p:stCondLst>
                            <p:childTnLst>
                              <p:par>
                                <p:cTn id="281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3340"/>
                            </p:stCondLst>
                            <p:childTnLst>
                              <p:par>
                                <p:cTn id="284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3390"/>
                            </p:stCondLst>
                            <p:childTnLst>
                              <p:par>
                                <p:cTn id="287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3440"/>
                            </p:stCondLst>
                            <p:childTnLst>
                              <p:par>
                                <p:cTn id="290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3490"/>
                            </p:stCondLst>
                            <p:childTnLst>
                              <p:par>
                                <p:cTn id="293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3520"/>
                            </p:stCondLst>
                            <p:childTnLst>
                              <p:par>
                                <p:cTn id="296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3550"/>
                            </p:stCondLst>
                            <p:childTnLst>
                              <p:par>
                                <p:cTn id="299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3580"/>
                            </p:stCondLst>
                            <p:childTnLst>
                              <p:par>
                                <p:cTn id="302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3630"/>
                            </p:stCondLst>
                            <p:childTnLst>
                              <p:par>
                                <p:cTn id="305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3680"/>
                            </p:stCondLst>
                            <p:childTnLst>
                              <p:par>
                                <p:cTn id="308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3730"/>
                            </p:stCondLst>
                            <p:childTnLst>
                              <p:par>
                                <p:cTn id="3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5" grpId="0" animBg="1"/>
      <p:bldP spid="87" grpId="0" animBg="1"/>
      <p:bldP spid="88" grpId="0" animBg="1"/>
      <p:bldP spid="90" grpId="0" animBg="1"/>
      <p:bldP spid="91" grpId="0" animBg="1"/>
      <p:bldP spid="92" grpId="0" animBg="1"/>
      <p:bldP spid="93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87" grpId="0" animBg="1"/>
      <p:bldP spid="210" grpId="0" animBg="1"/>
      <p:bldP spid="220" grpId="0" animBg="1"/>
      <p:bldP spid="22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Vrije vorm 10"/>
          <p:cNvSpPr/>
          <p:nvPr/>
        </p:nvSpPr>
        <p:spPr>
          <a:xfrm>
            <a:off x="16938" y="5153558"/>
            <a:ext cx="1880006" cy="1704442"/>
          </a:xfrm>
          <a:custGeom>
            <a:avLst/>
            <a:gdLst>
              <a:gd name="connsiteX0" fmla="*/ 1762963 w 1880006"/>
              <a:gd name="connsiteY0" fmla="*/ 0 h 1704442"/>
              <a:gd name="connsiteX1" fmla="*/ 1594713 w 1880006"/>
              <a:gd name="connsiteY1" fmla="*/ 182880 h 1704442"/>
              <a:gd name="connsiteX2" fmla="*/ 1375257 w 1880006"/>
              <a:gd name="connsiteY2" fmla="*/ 277978 h 1704442"/>
              <a:gd name="connsiteX3" fmla="*/ 1207008 w 1880006"/>
              <a:gd name="connsiteY3" fmla="*/ 424282 h 1704442"/>
              <a:gd name="connsiteX4" fmla="*/ 1024128 w 1880006"/>
              <a:gd name="connsiteY4" fmla="*/ 570586 h 1704442"/>
              <a:gd name="connsiteX5" fmla="*/ 687629 w 1880006"/>
              <a:gd name="connsiteY5" fmla="*/ 599847 h 1704442"/>
              <a:gd name="connsiteX6" fmla="*/ 482803 w 1880006"/>
              <a:gd name="connsiteY6" fmla="*/ 694944 h 1704442"/>
              <a:gd name="connsiteX7" fmla="*/ 351129 w 1880006"/>
              <a:gd name="connsiteY7" fmla="*/ 870509 h 1704442"/>
              <a:gd name="connsiteX8" fmla="*/ 204825 w 1880006"/>
              <a:gd name="connsiteY8" fmla="*/ 929031 h 1704442"/>
              <a:gd name="connsiteX9" fmla="*/ 109728 w 1880006"/>
              <a:gd name="connsiteY9" fmla="*/ 1002183 h 1704442"/>
              <a:gd name="connsiteX10" fmla="*/ 21945 w 1880006"/>
              <a:gd name="connsiteY10" fmla="*/ 1060704 h 1704442"/>
              <a:gd name="connsiteX11" fmla="*/ 0 w 1880006"/>
              <a:gd name="connsiteY11" fmla="*/ 1704442 h 1704442"/>
              <a:gd name="connsiteX12" fmla="*/ 1880006 w 1880006"/>
              <a:gd name="connsiteY12" fmla="*/ 1704442 h 1704442"/>
              <a:gd name="connsiteX13" fmla="*/ 1858061 w 1880006"/>
              <a:gd name="connsiteY13" fmla="*/ 424282 h 1704442"/>
              <a:gd name="connsiteX14" fmla="*/ 1777593 w 1880006"/>
              <a:gd name="connsiteY14" fmla="*/ 197511 h 1704442"/>
              <a:gd name="connsiteX15" fmla="*/ 1748333 w 1880006"/>
              <a:gd name="connsiteY15" fmla="*/ 124359 h 1704442"/>
              <a:gd name="connsiteX16" fmla="*/ 1762963 w 1880006"/>
              <a:gd name="connsiteY16" fmla="*/ 80468 h 1704442"/>
              <a:gd name="connsiteX17" fmla="*/ 1762963 w 1880006"/>
              <a:gd name="connsiteY17" fmla="*/ 0 h 1704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80006" h="1704442">
                <a:moveTo>
                  <a:pt x="1762963" y="0"/>
                </a:moveTo>
                <a:lnTo>
                  <a:pt x="1594713" y="182880"/>
                </a:lnTo>
                <a:lnTo>
                  <a:pt x="1375257" y="277978"/>
                </a:lnTo>
                <a:lnTo>
                  <a:pt x="1207008" y="424282"/>
                </a:lnTo>
                <a:lnTo>
                  <a:pt x="1024128" y="570586"/>
                </a:lnTo>
                <a:lnTo>
                  <a:pt x="687629" y="599847"/>
                </a:lnTo>
                <a:lnTo>
                  <a:pt x="482803" y="694944"/>
                </a:lnTo>
                <a:lnTo>
                  <a:pt x="351129" y="870509"/>
                </a:lnTo>
                <a:lnTo>
                  <a:pt x="204825" y="929031"/>
                </a:lnTo>
                <a:lnTo>
                  <a:pt x="109728" y="1002183"/>
                </a:lnTo>
                <a:lnTo>
                  <a:pt x="21945" y="1060704"/>
                </a:lnTo>
                <a:lnTo>
                  <a:pt x="0" y="1704442"/>
                </a:lnTo>
                <a:lnTo>
                  <a:pt x="1880006" y="1704442"/>
                </a:lnTo>
                <a:lnTo>
                  <a:pt x="1858061" y="424282"/>
                </a:lnTo>
                <a:lnTo>
                  <a:pt x="1777593" y="197511"/>
                </a:lnTo>
                <a:lnTo>
                  <a:pt x="1748333" y="124359"/>
                </a:lnTo>
                <a:lnTo>
                  <a:pt x="1762963" y="80468"/>
                </a:lnTo>
                <a:lnTo>
                  <a:pt x="176296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hthoek 11"/>
          <p:cNvSpPr/>
          <p:nvPr/>
        </p:nvSpPr>
        <p:spPr>
          <a:xfrm>
            <a:off x="7511431" y="-71514"/>
            <a:ext cx="1698285" cy="69295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kstvak 1"/>
          <p:cNvSpPr txBox="1"/>
          <p:nvPr/>
        </p:nvSpPr>
        <p:spPr>
          <a:xfrm>
            <a:off x="288000" y="565296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Gemeente</a:t>
            </a:r>
            <a:endParaRPr lang="en-US" sz="4000" b="1" dirty="0">
              <a:solidFill>
                <a:srgbClr val="31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362632" y="1448327"/>
            <a:ext cx="29915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een groep mensen</a:t>
            </a:r>
          </a:p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die bij elkaar</a:t>
            </a:r>
          </a:p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wonen</a:t>
            </a:r>
            <a:endParaRPr lang="nl-NL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14" name="Groep 13"/>
          <p:cNvGrpSpPr/>
          <p:nvPr/>
        </p:nvGrpSpPr>
        <p:grpSpPr>
          <a:xfrm>
            <a:off x="6444208" y="4482059"/>
            <a:ext cx="2494446" cy="1798141"/>
            <a:chOff x="5262082" y="4162622"/>
            <a:chExt cx="2494446" cy="1798141"/>
          </a:xfrm>
        </p:grpSpPr>
        <p:sp>
          <p:nvSpPr>
            <p:cNvPr id="15" name="Tekstvak 14"/>
            <p:cNvSpPr txBox="1"/>
            <p:nvPr/>
          </p:nvSpPr>
          <p:spPr>
            <a:xfrm>
              <a:off x="5262082" y="5560653"/>
              <a:ext cx="24944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000" dirty="0">
                  <a:latin typeface="Verdana" panose="020B0604030504040204" pitchFamily="34" charset="0"/>
                  <a:ea typeface="Verdana" panose="020B0604030504040204" pitchFamily="34" charset="0"/>
                </a:rPr>
                <a:t>gemeentes</a:t>
              </a:r>
              <a:endParaRPr lang="en-US" sz="20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16" name="Groep 15"/>
            <p:cNvGrpSpPr/>
            <p:nvPr/>
          </p:nvGrpSpPr>
          <p:grpSpPr>
            <a:xfrm>
              <a:off x="5262082" y="4162622"/>
              <a:ext cx="2494446" cy="1446003"/>
              <a:chOff x="5591222" y="3501008"/>
              <a:chExt cx="2494446" cy="1446003"/>
            </a:xfrm>
          </p:grpSpPr>
          <p:sp>
            <p:nvSpPr>
              <p:cNvPr id="17" name="Afgeronde rechthoek 16"/>
              <p:cNvSpPr/>
              <p:nvPr/>
            </p:nvSpPr>
            <p:spPr>
              <a:xfrm>
                <a:off x="5591222" y="3501008"/>
                <a:ext cx="2494446" cy="1446003"/>
              </a:xfrm>
              <a:prstGeom prst="roundRect">
                <a:avLst>
                  <a:gd name="adj" fmla="val 11884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8" name="Groep 17"/>
              <p:cNvGrpSpPr/>
              <p:nvPr/>
            </p:nvGrpSpPr>
            <p:grpSpPr>
              <a:xfrm>
                <a:off x="5760120" y="3600000"/>
                <a:ext cx="2124248" cy="1201267"/>
                <a:chOff x="5760120" y="3600000"/>
                <a:chExt cx="2124248" cy="1201267"/>
              </a:xfrm>
            </p:grpSpPr>
            <p:sp>
              <p:nvSpPr>
                <p:cNvPr id="19" name="Tekstvak 18"/>
                <p:cNvSpPr txBox="1"/>
                <p:nvPr/>
              </p:nvSpPr>
              <p:spPr>
                <a:xfrm>
                  <a:off x="5760120" y="3600000"/>
                  <a:ext cx="669952" cy="1200329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NL" sz="7200" b="1" dirty="0">
                      <a:solidFill>
                        <a:srgbClr val="7030A0"/>
                      </a:solidFill>
                    </a:rPr>
                    <a:t>3</a:t>
                  </a:r>
                  <a:endParaRPr lang="en-US" sz="7200" b="1" dirty="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20" name="Tekstvak 19"/>
                <p:cNvSpPr txBox="1"/>
                <p:nvPr/>
              </p:nvSpPr>
              <p:spPr>
                <a:xfrm>
                  <a:off x="6494336" y="3600938"/>
                  <a:ext cx="669952" cy="1200329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NL" sz="7200" b="1" dirty="0">
                      <a:solidFill>
                        <a:srgbClr val="7030A0"/>
                      </a:solidFill>
                    </a:rPr>
                    <a:t>5</a:t>
                  </a:r>
                  <a:endParaRPr lang="en-US" sz="7200" b="1" dirty="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21" name="Tekstvak 20"/>
                <p:cNvSpPr txBox="1"/>
                <p:nvPr/>
              </p:nvSpPr>
              <p:spPr>
                <a:xfrm>
                  <a:off x="7214416" y="3600938"/>
                  <a:ext cx="669952" cy="1200329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NL" sz="7200" b="1" dirty="0">
                      <a:solidFill>
                        <a:srgbClr val="7030A0"/>
                      </a:solidFill>
                    </a:rPr>
                    <a:t>0</a:t>
                  </a:r>
                  <a:endParaRPr lang="en-US" sz="7200" b="1" dirty="0">
                    <a:solidFill>
                      <a:srgbClr val="7030A0"/>
                    </a:solidFill>
                  </a:endParaRPr>
                </a:p>
              </p:txBody>
            </p:sp>
          </p:grpSp>
        </p:grpSp>
      </p:grpSp>
      <p:pic>
        <p:nvPicPr>
          <p:cNvPr id="22" name="Afbeelding 21" descr="Afbeelding met kunst, tekening&#10;&#10;Automatisch gegenereerde beschrijving">
            <a:extLst>
              <a:ext uri="{FF2B5EF4-FFF2-40B4-BE49-F238E27FC236}">
                <a16:creationId xmlns:a16="http://schemas.microsoft.com/office/drawing/2014/main" id="{3BE0602F-C13D-43CE-9EC9-C45522D0F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398" y="-71514"/>
            <a:ext cx="5678461" cy="6775703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324000" y="5649257"/>
            <a:ext cx="3246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in een grote stad,</a:t>
            </a:r>
          </a:p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een klein dorp,</a:t>
            </a:r>
          </a:p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of een groep dorpjes</a:t>
            </a:r>
          </a:p>
        </p:txBody>
      </p:sp>
    </p:spTree>
    <p:extLst>
      <p:ext uri="{BB962C8B-B14F-4D97-AF65-F5344CB8AC3E}">
        <p14:creationId xmlns:p14="http://schemas.microsoft.com/office/powerpoint/2010/main" val="138215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A0BD1E3-6F68-C95D-9F87-0FA127CBE260}"/>
              </a:ext>
            </a:extLst>
          </p:cNvPr>
          <p:cNvSpPr txBox="1"/>
          <p:nvPr/>
        </p:nvSpPr>
        <p:spPr>
          <a:xfrm>
            <a:off x="215999" y="216000"/>
            <a:ext cx="6184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6.3 Waarover beslist de gemeente?</a:t>
            </a:r>
          </a:p>
        </p:txBody>
      </p:sp>
    </p:spTree>
    <p:extLst>
      <p:ext uri="{BB962C8B-B14F-4D97-AF65-F5344CB8AC3E}">
        <p14:creationId xmlns:p14="http://schemas.microsoft.com/office/powerpoint/2010/main" val="27212244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E14FE14F-4D51-857F-FB95-F5C17924E13E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Helemaal op jezelf…</a:t>
            </a:r>
          </a:p>
        </p:txBody>
      </p:sp>
      <p:pic>
        <p:nvPicPr>
          <p:cNvPr id="3" name="Afbeelding 2" descr="Afbeelding met buitenshuis, plant, gras, veld&#10;&#10;Automatisch gegenereerde beschrijving">
            <a:extLst>
              <a:ext uri="{FF2B5EF4-FFF2-40B4-BE49-F238E27FC236}">
                <a16:creationId xmlns:a16="http://schemas.microsoft.com/office/drawing/2014/main" id="{21DCAD0E-64B9-2FD2-3D93-EC973F8BE697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93"/>
          <a:stretch/>
        </p:blipFill>
        <p:spPr>
          <a:xfrm>
            <a:off x="342000" y="1044000"/>
            <a:ext cx="846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243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scène, buitenshuis, kleding, persoon&#10;&#10;Automatisch gegenereerde beschrijving">
            <a:extLst>
              <a:ext uri="{FF2B5EF4-FFF2-40B4-BE49-F238E27FC236}">
                <a16:creationId xmlns:a16="http://schemas.microsoft.com/office/drawing/2014/main" id="{174092AD-9BFB-1F3C-B279-8068E59B52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9"/>
          <a:stretch/>
        </p:blipFill>
        <p:spPr>
          <a:xfrm>
            <a:off x="1" y="0"/>
            <a:ext cx="9144000" cy="6995160"/>
          </a:xfrm>
          <a:prstGeom prst="rect">
            <a:avLst/>
          </a:prstGeom>
        </p:spPr>
      </p:pic>
      <p:pic>
        <p:nvPicPr>
          <p:cNvPr id="2" name="Afbeelding 1" descr="Afbeelding met tekenfilm, symbool, vlag&#10;&#10;Automatisch gegenereerde beschrijving">
            <a:extLst>
              <a:ext uri="{FF2B5EF4-FFF2-40B4-BE49-F238E27FC236}">
                <a16:creationId xmlns:a16="http://schemas.microsoft.com/office/drawing/2014/main" id="{D2D0C87E-83E0-FFC1-CAD8-A121EFA73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056" y="739220"/>
            <a:ext cx="4383888" cy="470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223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CD6DF7C2-70B1-91B3-D2D9-CD550E5DA06A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… of samen?</a:t>
            </a:r>
          </a:p>
        </p:txBody>
      </p:sp>
      <p:pic>
        <p:nvPicPr>
          <p:cNvPr id="3" name="Afbeelding 2" descr="Afbeelding met kleding, persoon, jeans, schoeisel&#10;&#10;Automatisch gegenereerde beschrijving">
            <a:extLst>
              <a:ext uri="{FF2B5EF4-FFF2-40B4-BE49-F238E27FC236}">
                <a16:creationId xmlns:a16="http://schemas.microsoft.com/office/drawing/2014/main" id="{6E2BBD01-7DBC-29B3-74EB-FD49E21B3DD4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" t="728" r="-2561" b="3201"/>
          <a:stretch/>
        </p:blipFill>
        <p:spPr>
          <a:xfrm>
            <a:off x="342000" y="1044000"/>
            <a:ext cx="8460001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5045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6"/>
          <a:stretch/>
        </p:blipFill>
        <p:spPr>
          <a:xfrm>
            <a:off x="6509029" y="5085184"/>
            <a:ext cx="2124075" cy="1229672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6B1A090-1547-977E-D0F7-AC51C679F5A0}"/>
              </a:ext>
            </a:extLst>
          </p:cNvPr>
          <p:cNvSpPr txBox="1"/>
          <p:nvPr/>
        </p:nvSpPr>
        <p:spPr>
          <a:xfrm flipH="1">
            <a:off x="0" y="288000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Hoe bouw je een fijne stad?</a:t>
            </a:r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DF6D0B27-315E-DEAE-D67B-7BBADA3F8D63}"/>
              </a:ext>
            </a:extLst>
          </p:cNvPr>
          <p:cNvGrpSpPr/>
          <p:nvPr/>
        </p:nvGrpSpPr>
        <p:grpSpPr>
          <a:xfrm>
            <a:off x="325504" y="1122363"/>
            <a:ext cx="8460000" cy="5400000"/>
            <a:chOff x="325504" y="1122363"/>
            <a:chExt cx="8460000" cy="5400000"/>
          </a:xfrm>
        </p:grpSpPr>
        <p:pic>
          <p:nvPicPr>
            <p:cNvPr id="4" name="Afbeelding 3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" t="12699" r="6727"/>
            <a:stretch/>
          </p:blipFill>
          <p:spPr>
            <a:xfrm>
              <a:off x="325504" y="1122363"/>
              <a:ext cx="8460000" cy="5400000"/>
            </a:xfrm>
            <a:prstGeom prst="rect">
              <a:avLst/>
            </a:prstGeom>
          </p:spPr>
        </p:pic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0A60714C-D9FB-1070-D6B6-A0CE62A04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9734">
              <a:off x="6450720" y="1773356"/>
              <a:ext cx="1022725" cy="4401864"/>
            </a:xfrm>
            <a:prstGeom prst="rect">
              <a:avLst/>
            </a:prstGeom>
          </p:spPr>
        </p:pic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28E1AB1-66C0-78B1-E5E8-2F3FB748B5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26"/>
            <a:stretch/>
          </p:blipFill>
          <p:spPr>
            <a:xfrm>
              <a:off x="6648939" y="5043680"/>
              <a:ext cx="2124075" cy="12296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18745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A0BD1E3-6F68-C95D-9F87-0FA127CBE260}"/>
              </a:ext>
            </a:extLst>
          </p:cNvPr>
          <p:cNvSpPr txBox="1"/>
          <p:nvPr/>
        </p:nvSpPr>
        <p:spPr>
          <a:xfrm>
            <a:off x="216000" y="216000"/>
            <a:ext cx="7204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6.4 Wie doet wat?</a:t>
            </a:r>
          </a:p>
        </p:txBody>
      </p:sp>
    </p:spTree>
    <p:extLst>
      <p:ext uri="{BB962C8B-B14F-4D97-AF65-F5344CB8AC3E}">
        <p14:creationId xmlns:p14="http://schemas.microsoft.com/office/powerpoint/2010/main" val="31881622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56" y="936000"/>
            <a:ext cx="7343288" cy="550746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00382F40-E055-A727-29FC-49DAB4080F3E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878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 Gemeentehuis Utrecht</a:t>
            </a:r>
            <a:endParaRPr lang="nl-NL" sz="2000" b="1" dirty="0">
              <a:solidFill>
                <a:srgbClr val="31878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5594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728" b="11448"/>
          <a:stretch/>
        </p:blipFill>
        <p:spPr>
          <a:xfrm>
            <a:off x="900356" y="936000"/>
            <a:ext cx="7344000" cy="55080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0E883584-8872-CD3F-48FE-024E74976398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878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 Gemeentehuis Leeuwarden</a:t>
            </a:r>
            <a:endParaRPr lang="nl-NL" sz="2000" b="1" dirty="0">
              <a:solidFill>
                <a:srgbClr val="31878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2618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6" r="8462"/>
          <a:stretch/>
        </p:blipFill>
        <p:spPr>
          <a:xfrm>
            <a:off x="900000" y="936000"/>
            <a:ext cx="7344000" cy="55080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5123A21A-38F7-4DF9-4793-9AB449DEEC82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878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 </a:t>
            </a:r>
            <a:r>
              <a:rPr lang="nl-NL" sz="2800" b="1" dirty="0" err="1">
                <a:solidFill>
                  <a:srgbClr val="31878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Gemeentehuuis</a:t>
            </a:r>
            <a:r>
              <a:rPr lang="nl-NL" sz="2800" b="1" dirty="0">
                <a:solidFill>
                  <a:srgbClr val="31878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Almere</a:t>
            </a:r>
            <a:endParaRPr lang="nl-NL" sz="2000" b="1" dirty="0">
              <a:solidFill>
                <a:srgbClr val="31878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568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hemel, Middeleeuwse architectuur, spits&#10;&#10;Automatisch gegenereerde beschrijving">
            <a:extLst>
              <a:ext uri="{FF2B5EF4-FFF2-40B4-BE49-F238E27FC236}">
                <a16:creationId xmlns:a16="http://schemas.microsoft.com/office/drawing/2014/main" id="{3C4A18DC-9F88-0D03-A885-F87BACFA2A5B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3" t="-68" r="16487" b="7932"/>
          <a:stretch/>
        </p:blipFill>
        <p:spPr>
          <a:xfrm>
            <a:off x="900000" y="949568"/>
            <a:ext cx="7344000" cy="550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4FF91726-85E1-A8D0-4BC6-51B4423916DE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878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4. Gemeentehuis Gouda</a:t>
            </a:r>
            <a:endParaRPr lang="nl-NL" sz="2000" b="1" dirty="0">
              <a:solidFill>
                <a:srgbClr val="31878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3193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0" y="936000"/>
            <a:ext cx="7344000" cy="5508000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1752BC23-4711-F5AA-A785-34A4A84FE2EE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878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5. Gemeente Hilversum</a:t>
            </a:r>
            <a:endParaRPr lang="nl-NL" sz="2000" b="1" dirty="0">
              <a:solidFill>
                <a:srgbClr val="31878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6489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7"/>
          <a:stretch/>
        </p:blipFill>
        <p:spPr>
          <a:xfrm>
            <a:off x="900000" y="936000"/>
            <a:ext cx="7344000" cy="550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7E409EEF-BA3A-A540-0359-82B24B13B38D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878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</a:t>
            </a:r>
            <a:r>
              <a:rPr lang="nl-NL" sz="28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nl-NL" sz="2800" b="1" dirty="0">
                <a:solidFill>
                  <a:srgbClr val="31878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Gemeente Middelburg</a:t>
            </a:r>
            <a:endParaRPr lang="nl-NL" sz="2000" b="1" dirty="0">
              <a:solidFill>
                <a:srgbClr val="31878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4721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4" r="1759"/>
          <a:stretch/>
        </p:blipFill>
        <p:spPr>
          <a:xfrm>
            <a:off x="900000" y="936000"/>
            <a:ext cx="7704000" cy="550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0B810E74-115E-2A1B-38AC-E4360305C1CC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878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7. Gemeente Zutphen</a:t>
            </a:r>
            <a:endParaRPr lang="nl-NL" sz="2000" b="1" dirty="0">
              <a:solidFill>
                <a:srgbClr val="31878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212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532A0306-083B-B7B9-F3D7-99CD23C38016}"/>
              </a:ext>
            </a:extLst>
          </p:cNvPr>
          <p:cNvSpPr txBox="1"/>
          <p:nvPr/>
        </p:nvSpPr>
        <p:spPr>
          <a:xfrm flipH="1">
            <a:off x="0" y="121660"/>
            <a:ext cx="914400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ln w="28575">
                  <a:noFill/>
                </a:ln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Elke </a:t>
            </a:r>
            <a:r>
              <a:rPr lang="nl-NL" sz="2800" b="1" dirty="0">
                <a:ln w="28575">
                  <a:noFill/>
                </a:ln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mening</a:t>
            </a:r>
            <a:r>
              <a:rPr lang="nl-NL" sz="2800" b="1" dirty="0">
                <a:ln w="28575">
                  <a:noFill/>
                </a:ln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telt</a:t>
            </a:r>
            <a:endParaRPr lang="nl-NL" sz="2000" b="1" dirty="0">
              <a:ln w="28575">
                <a:noFill/>
              </a:ln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Afbeelding 7" descr="Afbeelding met illustratie, tekenfilm, kunst&#10;&#10;Automatisch gegenereerde beschrijving">
            <a:extLst>
              <a:ext uri="{FF2B5EF4-FFF2-40B4-BE49-F238E27FC236}">
                <a16:creationId xmlns:a16="http://schemas.microsoft.com/office/drawing/2014/main" id="{6F7DF616-6BF3-AA79-6668-28D2256EE9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50" y="930274"/>
            <a:ext cx="8367485" cy="557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5768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0" y="936000"/>
            <a:ext cx="7344000" cy="550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9030A9AF-C5C1-C083-DEBB-16A9168A0CE8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878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8. Gemeente Zutphen</a:t>
            </a:r>
            <a:endParaRPr lang="nl-NL" sz="2000" b="1" dirty="0">
              <a:solidFill>
                <a:srgbClr val="31878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4634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vak 10"/>
          <p:cNvSpPr txBox="1"/>
          <p:nvPr/>
        </p:nvSpPr>
        <p:spPr>
          <a:xfrm>
            <a:off x="2771800" y="2420888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/>
              <a:t>Voeg hier een foto in</a:t>
            </a:r>
          </a:p>
          <a:p>
            <a:pPr algn="ctr"/>
            <a:r>
              <a:rPr lang="nl-NL" sz="2000" dirty="0"/>
              <a:t>van het eigen gemeentehuis</a:t>
            </a:r>
            <a:endParaRPr lang="en-US" sz="2000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05ECE285-A3B3-EA1D-98B4-F123BF55E472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878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9. Gemeente ……</a:t>
            </a:r>
            <a:endParaRPr lang="nl-NL" sz="2000" b="1" dirty="0">
              <a:solidFill>
                <a:srgbClr val="31878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9FC3D088-61D0-D986-8AB9-0D29564CD07F}"/>
              </a:ext>
            </a:extLst>
          </p:cNvPr>
          <p:cNvSpPr/>
          <p:nvPr/>
        </p:nvSpPr>
        <p:spPr>
          <a:xfrm>
            <a:off x="900000" y="936000"/>
            <a:ext cx="7344000" cy="5508000"/>
          </a:xfrm>
          <a:prstGeom prst="rect">
            <a:avLst/>
          </a:prstGeom>
          <a:noFill/>
          <a:ln>
            <a:solidFill>
              <a:srgbClr val="31878B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09861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Afbeelding 24" descr="Afbeelding met buitenshuis, hemel, Middeleeuwse architectuur, spits&#10;&#10;Automatisch gegenereerde beschrijving">
            <a:extLst>
              <a:ext uri="{FF2B5EF4-FFF2-40B4-BE49-F238E27FC236}">
                <a16:creationId xmlns:a16="http://schemas.microsoft.com/office/drawing/2014/main" id="{FBE7B92E-2047-2F79-C7BC-275F4732DE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3" t="-68" r="16487" b="7932"/>
          <a:stretch/>
        </p:blipFill>
        <p:spPr>
          <a:xfrm>
            <a:off x="282296" y="2383973"/>
            <a:ext cx="2784000" cy="20880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7" name="Groep 6"/>
          <p:cNvGrpSpPr/>
          <p:nvPr/>
        </p:nvGrpSpPr>
        <p:grpSpPr>
          <a:xfrm>
            <a:off x="288296" y="180000"/>
            <a:ext cx="8532176" cy="6480000"/>
            <a:chOff x="215824" y="180000"/>
            <a:chExt cx="8532176" cy="6480000"/>
          </a:xfrm>
        </p:grpSpPr>
        <p:pic>
          <p:nvPicPr>
            <p:cNvPr id="8" name="Afbeelding 7"/>
            <p:cNvPicPr preferRelativeResize="0"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824" y="180000"/>
              <a:ext cx="2772000" cy="2088000"/>
            </a:xfrm>
            <a:prstGeom prst="rect">
              <a:avLst/>
            </a:prstGeom>
          </p:spPr>
        </p:pic>
        <p:pic>
          <p:nvPicPr>
            <p:cNvPr id="9" name="Afbeelding 8"/>
            <p:cNvPicPr preferRelativeResize="0">
              <a:picLocks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462"/>
            <a:stretch/>
          </p:blipFill>
          <p:spPr>
            <a:xfrm>
              <a:off x="5976000" y="180000"/>
              <a:ext cx="2772000" cy="2088000"/>
            </a:xfrm>
            <a:prstGeom prst="rect">
              <a:avLst/>
            </a:prstGeom>
          </p:spPr>
        </p:pic>
        <p:pic>
          <p:nvPicPr>
            <p:cNvPr id="12" name="Afbeelding 11"/>
            <p:cNvPicPr preferRelativeResize="0">
              <a:picLocks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4"/>
            <a:stretch/>
          </p:blipFill>
          <p:spPr>
            <a:xfrm>
              <a:off x="3096000" y="4572000"/>
              <a:ext cx="2772000" cy="2088000"/>
            </a:xfrm>
            <a:prstGeom prst="rect">
              <a:avLst/>
            </a:prstGeom>
          </p:spPr>
        </p:pic>
        <p:pic>
          <p:nvPicPr>
            <p:cNvPr id="13" name="Afbeelding 12"/>
            <p:cNvPicPr preferRelativeResize="0"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6000" y="2376000"/>
              <a:ext cx="2772000" cy="2088000"/>
            </a:xfrm>
            <a:prstGeom prst="rect">
              <a:avLst/>
            </a:prstGeom>
          </p:spPr>
        </p:pic>
        <p:pic>
          <p:nvPicPr>
            <p:cNvPr id="14" name="Afbeelding 13"/>
            <p:cNvPicPr preferRelativeResize="0"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6000" y="2376000"/>
              <a:ext cx="2772000" cy="2088000"/>
            </a:xfrm>
            <a:prstGeom prst="rect">
              <a:avLst/>
            </a:prstGeom>
          </p:spPr>
        </p:pic>
        <p:pic>
          <p:nvPicPr>
            <p:cNvPr id="16" name="Afbeelding 15"/>
            <p:cNvPicPr preferRelativeResize="0">
              <a:picLocks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37"/>
            <a:stretch/>
          </p:blipFill>
          <p:spPr>
            <a:xfrm>
              <a:off x="216000" y="4572000"/>
              <a:ext cx="2772000" cy="2088000"/>
            </a:xfrm>
            <a:prstGeom prst="rect">
              <a:avLst/>
            </a:prstGeom>
          </p:spPr>
        </p:pic>
        <p:pic>
          <p:nvPicPr>
            <p:cNvPr id="17" name="Afbeelding 16"/>
            <p:cNvPicPr preferRelativeResize="0">
              <a:picLocks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28" b="11448"/>
            <a:stretch/>
          </p:blipFill>
          <p:spPr>
            <a:xfrm>
              <a:off x="3096000" y="180000"/>
              <a:ext cx="2772000" cy="2088000"/>
            </a:xfrm>
            <a:prstGeom prst="rect">
              <a:avLst/>
            </a:prstGeom>
          </p:spPr>
        </p:pic>
      </p:grpSp>
      <p:grpSp>
        <p:nvGrpSpPr>
          <p:cNvPr id="10" name="Groep 9"/>
          <p:cNvGrpSpPr/>
          <p:nvPr/>
        </p:nvGrpSpPr>
        <p:grpSpPr>
          <a:xfrm>
            <a:off x="6048000" y="4572000"/>
            <a:ext cx="2772000" cy="2088000"/>
            <a:chOff x="6048000" y="4572000"/>
            <a:chExt cx="2772000" cy="2088000"/>
          </a:xfrm>
        </p:grpSpPr>
        <p:sp>
          <p:nvSpPr>
            <p:cNvPr id="2" name="Rechthoek 1"/>
            <p:cNvSpPr/>
            <p:nvPr/>
          </p:nvSpPr>
          <p:spPr>
            <a:xfrm>
              <a:off x="6048000" y="4572000"/>
              <a:ext cx="2772000" cy="2088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kstvak 3"/>
            <p:cNvSpPr txBox="1"/>
            <p:nvPr/>
          </p:nvSpPr>
          <p:spPr>
            <a:xfrm>
              <a:off x="6048472" y="5373216"/>
              <a:ext cx="277152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200" dirty="0"/>
                <a:t>Voeg hier een foto in van</a:t>
              </a:r>
            </a:p>
            <a:p>
              <a:pPr algn="ctr"/>
              <a:r>
                <a:rPr lang="nl-NL" sz="1200" dirty="0"/>
                <a:t>het eigen gemeentehuis</a:t>
              </a:r>
              <a:endParaRPr lang="en-US" sz="1200" dirty="0"/>
            </a:p>
          </p:txBody>
        </p:sp>
      </p:grpSp>
      <p:grpSp>
        <p:nvGrpSpPr>
          <p:cNvPr id="54" name="Groep 53">
            <a:extLst>
              <a:ext uri="{FF2B5EF4-FFF2-40B4-BE49-F238E27FC236}">
                <a16:creationId xmlns:a16="http://schemas.microsoft.com/office/drawing/2014/main" id="{D0BBE392-DB7E-FA8F-084C-ED1984B6B430}"/>
              </a:ext>
            </a:extLst>
          </p:cNvPr>
          <p:cNvGrpSpPr/>
          <p:nvPr/>
        </p:nvGrpSpPr>
        <p:grpSpPr>
          <a:xfrm>
            <a:off x="370922" y="4662121"/>
            <a:ext cx="6213818" cy="440781"/>
            <a:chOff x="323528" y="252000"/>
            <a:chExt cx="6213818" cy="440781"/>
          </a:xfrm>
        </p:grpSpPr>
        <p:grpSp>
          <p:nvGrpSpPr>
            <p:cNvPr id="55" name="Groep 54">
              <a:extLst>
                <a:ext uri="{FF2B5EF4-FFF2-40B4-BE49-F238E27FC236}">
                  <a16:creationId xmlns:a16="http://schemas.microsoft.com/office/drawing/2014/main" id="{B900E863-C876-411A-198C-F00EA45F779C}"/>
                </a:ext>
              </a:extLst>
            </p:cNvPr>
            <p:cNvGrpSpPr/>
            <p:nvPr/>
          </p:nvGrpSpPr>
          <p:grpSpPr>
            <a:xfrm>
              <a:off x="323528" y="252000"/>
              <a:ext cx="442256" cy="432000"/>
              <a:chOff x="277376" y="260647"/>
              <a:chExt cx="442256" cy="432000"/>
            </a:xfrm>
          </p:grpSpPr>
          <p:sp>
            <p:nvSpPr>
              <p:cNvPr id="62" name="Ovaal 61">
                <a:extLst>
                  <a:ext uri="{FF2B5EF4-FFF2-40B4-BE49-F238E27FC236}">
                    <a16:creationId xmlns:a16="http://schemas.microsoft.com/office/drawing/2014/main" id="{391875B4-AEEE-2005-AAA1-77700C671A5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8298" y="260647"/>
                <a:ext cx="431334" cy="432000"/>
              </a:xfrm>
              <a:prstGeom prst="ellipse">
                <a:avLst/>
              </a:prstGeom>
              <a:solidFill>
                <a:srgbClr val="317175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" name="Tekstvak 62">
                <a:extLst>
                  <a:ext uri="{FF2B5EF4-FFF2-40B4-BE49-F238E27FC236}">
                    <a16:creationId xmlns:a16="http://schemas.microsoft.com/office/drawing/2014/main" id="{205D6C79-C780-67AA-47A4-E0E2E177AFA0}"/>
                  </a:ext>
                </a:extLst>
              </p:cNvPr>
              <p:cNvSpPr txBox="1"/>
              <p:nvPr/>
            </p:nvSpPr>
            <p:spPr>
              <a:xfrm>
                <a:off x="277376" y="276592"/>
                <a:ext cx="4422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0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7</a:t>
                </a:r>
                <a:endParaRPr lang="en-US" sz="2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56" name="Groep 55">
              <a:extLst>
                <a:ext uri="{FF2B5EF4-FFF2-40B4-BE49-F238E27FC236}">
                  <a16:creationId xmlns:a16="http://schemas.microsoft.com/office/drawing/2014/main" id="{FD200337-5C99-005D-4A26-00D902D4C440}"/>
                </a:ext>
              </a:extLst>
            </p:cNvPr>
            <p:cNvGrpSpPr/>
            <p:nvPr/>
          </p:nvGrpSpPr>
          <p:grpSpPr>
            <a:xfrm>
              <a:off x="3192530" y="260781"/>
              <a:ext cx="442256" cy="432000"/>
              <a:chOff x="276266" y="269428"/>
              <a:chExt cx="442256" cy="432000"/>
            </a:xfrm>
          </p:grpSpPr>
          <p:sp>
            <p:nvSpPr>
              <p:cNvPr id="60" name="Ovaal 59">
                <a:extLst>
                  <a:ext uri="{FF2B5EF4-FFF2-40B4-BE49-F238E27FC236}">
                    <a16:creationId xmlns:a16="http://schemas.microsoft.com/office/drawing/2014/main" id="{F4B6F5F8-E28F-7D75-DE48-ABC365D757C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7376" y="269428"/>
                <a:ext cx="431334" cy="432000"/>
              </a:xfrm>
              <a:prstGeom prst="ellipse">
                <a:avLst/>
              </a:prstGeom>
              <a:solidFill>
                <a:srgbClr val="317175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1" name="Tekstvak 60">
                <a:extLst>
                  <a:ext uri="{FF2B5EF4-FFF2-40B4-BE49-F238E27FC236}">
                    <a16:creationId xmlns:a16="http://schemas.microsoft.com/office/drawing/2014/main" id="{6783F17B-4EC4-4460-6B8C-48877CBA941C}"/>
                  </a:ext>
                </a:extLst>
              </p:cNvPr>
              <p:cNvSpPr txBox="1"/>
              <p:nvPr/>
            </p:nvSpPr>
            <p:spPr>
              <a:xfrm>
                <a:off x="276266" y="285373"/>
                <a:ext cx="4422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0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8</a:t>
                </a:r>
                <a:endParaRPr lang="en-US" sz="2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57" name="Groep 56">
              <a:extLst>
                <a:ext uri="{FF2B5EF4-FFF2-40B4-BE49-F238E27FC236}">
                  <a16:creationId xmlns:a16="http://schemas.microsoft.com/office/drawing/2014/main" id="{041AF6FF-86FD-157D-B248-31E894F5D593}"/>
                </a:ext>
              </a:extLst>
            </p:cNvPr>
            <p:cNvGrpSpPr/>
            <p:nvPr/>
          </p:nvGrpSpPr>
          <p:grpSpPr>
            <a:xfrm>
              <a:off x="6095090" y="252000"/>
              <a:ext cx="442256" cy="432000"/>
              <a:chOff x="288298" y="260647"/>
              <a:chExt cx="442256" cy="432000"/>
            </a:xfrm>
          </p:grpSpPr>
          <p:sp>
            <p:nvSpPr>
              <p:cNvPr id="58" name="Ovaal 57">
                <a:extLst>
                  <a:ext uri="{FF2B5EF4-FFF2-40B4-BE49-F238E27FC236}">
                    <a16:creationId xmlns:a16="http://schemas.microsoft.com/office/drawing/2014/main" id="{B0050846-8CCF-0428-95F7-1049FE0FEE4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8298" y="260647"/>
                <a:ext cx="431334" cy="432000"/>
              </a:xfrm>
              <a:prstGeom prst="ellipse">
                <a:avLst/>
              </a:prstGeom>
              <a:solidFill>
                <a:srgbClr val="317175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9" name="Tekstvak 58">
                <a:extLst>
                  <a:ext uri="{FF2B5EF4-FFF2-40B4-BE49-F238E27FC236}">
                    <a16:creationId xmlns:a16="http://schemas.microsoft.com/office/drawing/2014/main" id="{19A78778-CA7F-2AE6-1FCD-471BEC8D5C09}"/>
                  </a:ext>
                </a:extLst>
              </p:cNvPr>
              <p:cNvSpPr txBox="1"/>
              <p:nvPr/>
            </p:nvSpPr>
            <p:spPr>
              <a:xfrm>
                <a:off x="288298" y="269892"/>
                <a:ext cx="4422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0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9</a:t>
                </a:r>
                <a:endParaRPr lang="en-US" sz="2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</p:grpSp>
      <p:grpSp>
        <p:nvGrpSpPr>
          <p:cNvPr id="11" name="Groep 10">
            <a:extLst>
              <a:ext uri="{FF2B5EF4-FFF2-40B4-BE49-F238E27FC236}">
                <a16:creationId xmlns:a16="http://schemas.microsoft.com/office/drawing/2014/main" id="{3FCBEEB0-9FD6-7F8C-EE3A-1B8A1C7E07ED}"/>
              </a:ext>
            </a:extLst>
          </p:cNvPr>
          <p:cNvGrpSpPr/>
          <p:nvPr/>
        </p:nvGrpSpPr>
        <p:grpSpPr>
          <a:xfrm>
            <a:off x="370922" y="2439219"/>
            <a:ext cx="6213818" cy="440781"/>
            <a:chOff x="323528" y="252000"/>
            <a:chExt cx="6213818" cy="440781"/>
          </a:xfrm>
        </p:grpSpPr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86730BA8-1427-AC78-DEE5-DDB1E0035CD5}"/>
                </a:ext>
              </a:extLst>
            </p:cNvPr>
            <p:cNvGrpSpPr/>
            <p:nvPr/>
          </p:nvGrpSpPr>
          <p:grpSpPr>
            <a:xfrm>
              <a:off x="323528" y="252000"/>
              <a:ext cx="442256" cy="432000"/>
              <a:chOff x="277376" y="260647"/>
              <a:chExt cx="442256" cy="432000"/>
            </a:xfrm>
          </p:grpSpPr>
          <p:sp>
            <p:nvSpPr>
              <p:cNvPr id="52" name="Ovaal 51">
                <a:extLst>
                  <a:ext uri="{FF2B5EF4-FFF2-40B4-BE49-F238E27FC236}">
                    <a16:creationId xmlns:a16="http://schemas.microsoft.com/office/drawing/2014/main" id="{165D17DD-2B2B-DB96-9AC1-4ACCB42EFF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8298" y="260647"/>
                <a:ext cx="431334" cy="432000"/>
              </a:xfrm>
              <a:prstGeom prst="ellipse">
                <a:avLst/>
              </a:prstGeom>
              <a:solidFill>
                <a:srgbClr val="317175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" name="Tekstvak 52">
                <a:extLst>
                  <a:ext uri="{FF2B5EF4-FFF2-40B4-BE49-F238E27FC236}">
                    <a16:creationId xmlns:a16="http://schemas.microsoft.com/office/drawing/2014/main" id="{94F43FEF-EEBC-D38C-C44E-39B574B37007}"/>
                  </a:ext>
                </a:extLst>
              </p:cNvPr>
              <p:cNvSpPr txBox="1"/>
              <p:nvPr/>
            </p:nvSpPr>
            <p:spPr>
              <a:xfrm>
                <a:off x="277376" y="276592"/>
                <a:ext cx="4422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0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4</a:t>
                </a:r>
                <a:endParaRPr lang="en-US" sz="2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45" name="Groep 44">
              <a:extLst>
                <a:ext uri="{FF2B5EF4-FFF2-40B4-BE49-F238E27FC236}">
                  <a16:creationId xmlns:a16="http://schemas.microsoft.com/office/drawing/2014/main" id="{1215CCDF-0542-9F35-BEC3-AF767AC7C489}"/>
                </a:ext>
              </a:extLst>
            </p:cNvPr>
            <p:cNvGrpSpPr/>
            <p:nvPr/>
          </p:nvGrpSpPr>
          <p:grpSpPr>
            <a:xfrm>
              <a:off x="3192530" y="260781"/>
              <a:ext cx="442256" cy="432000"/>
              <a:chOff x="276266" y="269428"/>
              <a:chExt cx="442256" cy="432000"/>
            </a:xfrm>
          </p:grpSpPr>
          <p:sp>
            <p:nvSpPr>
              <p:cNvPr id="50" name="Ovaal 49">
                <a:extLst>
                  <a:ext uri="{FF2B5EF4-FFF2-40B4-BE49-F238E27FC236}">
                    <a16:creationId xmlns:a16="http://schemas.microsoft.com/office/drawing/2014/main" id="{2461186E-C2CB-FD73-68F7-294E1E652CC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7376" y="269428"/>
                <a:ext cx="431334" cy="432000"/>
              </a:xfrm>
              <a:prstGeom prst="ellipse">
                <a:avLst/>
              </a:prstGeom>
              <a:solidFill>
                <a:srgbClr val="317175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Tekstvak 50">
                <a:extLst>
                  <a:ext uri="{FF2B5EF4-FFF2-40B4-BE49-F238E27FC236}">
                    <a16:creationId xmlns:a16="http://schemas.microsoft.com/office/drawing/2014/main" id="{0C390D58-1E43-857D-6920-B5066077B11A}"/>
                  </a:ext>
                </a:extLst>
              </p:cNvPr>
              <p:cNvSpPr txBox="1"/>
              <p:nvPr/>
            </p:nvSpPr>
            <p:spPr>
              <a:xfrm>
                <a:off x="276266" y="285373"/>
                <a:ext cx="4422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0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5</a:t>
                </a:r>
                <a:endParaRPr lang="en-US" sz="2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47" name="Groep 46">
              <a:extLst>
                <a:ext uri="{FF2B5EF4-FFF2-40B4-BE49-F238E27FC236}">
                  <a16:creationId xmlns:a16="http://schemas.microsoft.com/office/drawing/2014/main" id="{E04E664E-81A1-947E-59C3-B8A4A2DFEACA}"/>
                </a:ext>
              </a:extLst>
            </p:cNvPr>
            <p:cNvGrpSpPr/>
            <p:nvPr/>
          </p:nvGrpSpPr>
          <p:grpSpPr>
            <a:xfrm>
              <a:off x="6095090" y="252000"/>
              <a:ext cx="442256" cy="432000"/>
              <a:chOff x="288298" y="260647"/>
              <a:chExt cx="442256" cy="432000"/>
            </a:xfrm>
          </p:grpSpPr>
          <p:sp>
            <p:nvSpPr>
              <p:cNvPr id="48" name="Ovaal 47">
                <a:extLst>
                  <a:ext uri="{FF2B5EF4-FFF2-40B4-BE49-F238E27FC236}">
                    <a16:creationId xmlns:a16="http://schemas.microsoft.com/office/drawing/2014/main" id="{201979F6-606C-F1B1-62DE-86D69339866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8298" y="260647"/>
                <a:ext cx="431334" cy="432000"/>
              </a:xfrm>
              <a:prstGeom prst="ellipse">
                <a:avLst/>
              </a:prstGeom>
              <a:solidFill>
                <a:srgbClr val="317175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" name="Tekstvak 48">
                <a:extLst>
                  <a:ext uri="{FF2B5EF4-FFF2-40B4-BE49-F238E27FC236}">
                    <a16:creationId xmlns:a16="http://schemas.microsoft.com/office/drawing/2014/main" id="{90A4FFCF-0D09-ECE7-49FE-C716F6159FAB}"/>
                  </a:ext>
                </a:extLst>
              </p:cNvPr>
              <p:cNvSpPr txBox="1"/>
              <p:nvPr/>
            </p:nvSpPr>
            <p:spPr>
              <a:xfrm>
                <a:off x="288298" y="269892"/>
                <a:ext cx="4422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0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6</a:t>
                </a:r>
                <a:endParaRPr lang="en-US" sz="2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</p:grpSp>
      <p:grpSp>
        <p:nvGrpSpPr>
          <p:cNvPr id="44" name="Groep 43"/>
          <p:cNvGrpSpPr/>
          <p:nvPr/>
        </p:nvGrpSpPr>
        <p:grpSpPr>
          <a:xfrm>
            <a:off x="360000" y="252000"/>
            <a:ext cx="6213818" cy="446400"/>
            <a:chOff x="323528" y="252000"/>
            <a:chExt cx="6213818" cy="446400"/>
          </a:xfrm>
        </p:grpSpPr>
        <p:grpSp>
          <p:nvGrpSpPr>
            <p:cNvPr id="18" name="Groep 17"/>
            <p:cNvGrpSpPr/>
            <p:nvPr/>
          </p:nvGrpSpPr>
          <p:grpSpPr>
            <a:xfrm>
              <a:off x="323528" y="252000"/>
              <a:ext cx="442256" cy="432000"/>
              <a:chOff x="277376" y="260647"/>
              <a:chExt cx="442256" cy="432000"/>
            </a:xfrm>
          </p:grpSpPr>
          <p:sp>
            <p:nvSpPr>
              <p:cNvPr id="5" name="Ovaal 4"/>
              <p:cNvSpPr>
                <a:spLocks noChangeAspect="1"/>
              </p:cNvSpPr>
              <p:nvPr/>
            </p:nvSpPr>
            <p:spPr>
              <a:xfrm>
                <a:off x="288298" y="260647"/>
                <a:ext cx="431334" cy="432000"/>
              </a:xfrm>
              <a:prstGeom prst="ellipse">
                <a:avLst/>
              </a:prstGeom>
              <a:solidFill>
                <a:srgbClr val="317175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Tekstvak 5"/>
              <p:cNvSpPr txBox="1"/>
              <p:nvPr/>
            </p:nvSpPr>
            <p:spPr>
              <a:xfrm>
                <a:off x="277376" y="276592"/>
                <a:ext cx="4422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0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</a:t>
                </a:r>
                <a:endParaRPr lang="en-US" sz="2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19" name="Groep 18"/>
            <p:cNvGrpSpPr/>
            <p:nvPr/>
          </p:nvGrpSpPr>
          <p:grpSpPr>
            <a:xfrm>
              <a:off x="3182718" y="266400"/>
              <a:ext cx="442256" cy="432000"/>
              <a:chOff x="266454" y="275047"/>
              <a:chExt cx="442256" cy="432000"/>
            </a:xfrm>
          </p:grpSpPr>
          <p:sp>
            <p:nvSpPr>
              <p:cNvPr id="20" name="Ovaal 19"/>
              <p:cNvSpPr>
                <a:spLocks noChangeAspect="1"/>
              </p:cNvSpPr>
              <p:nvPr/>
            </p:nvSpPr>
            <p:spPr>
              <a:xfrm>
                <a:off x="277376" y="275047"/>
                <a:ext cx="431334" cy="432000"/>
              </a:xfrm>
              <a:prstGeom prst="ellipse">
                <a:avLst/>
              </a:prstGeom>
              <a:solidFill>
                <a:srgbClr val="317175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Tekstvak 20"/>
              <p:cNvSpPr txBox="1"/>
              <p:nvPr/>
            </p:nvSpPr>
            <p:spPr>
              <a:xfrm>
                <a:off x="266454" y="276592"/>
                <a:ext cx="4422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0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</a:t>
                </a:r>
                <a:endParaRPr lang="en-US" sz="2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22" name="Groep 21"/>
            <p:cNvGrpSpPr/>
            <p:nvPr/>
          </p:nvGrpSpPr>
          <p:grpSpPr>
            <a:xfrm>
              <a:off x="6095090" y="252000"/>
              <a:ext cx="442256" cy="432000"/>
              <a:chOff x="288298" y="260647"/>
              <a:chExt cx="442256" cy="432000"/>
            </a:xfrm>
          </p:grpSpPr>
          <p:sp>
            <p:nvSpPr>
              <p:cNvPr id="23" name="Ovaal 22"/>
              <p:cNvSpPr>
                <a:spLocks noChangeAspect="1"/>
              </p:cNvSpPr>
              <p:nvPr/>
            </p:nvSpPr>
            <p:spPr>
              <a:xfrm>
                <a:off x="288298" y="260647"/>
                <a:ext cx="431334" cy="432000"/>
              </a:xfrm>
              <a:prstGeom prst="ellipse">
                <a:avLst/>
              </a:prstGeom>
              <a:solidFill>
                <a:srgbClr val="317175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Tekstvak 23"/>
              <p:cNvSpPr txBox="1"/>
              <p:nvPr/>
            </p:nvSpPr>
            <p:spPr>
              <a:xfrm>
                <a:off x="288298" y="269892"/>
                <a:ext cx="4422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0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3</a:t>
                </a:r>
                <a:endParaRPr lang="en-US" sz="2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947099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F078A798-523E-2313-78BE-59E174CD5FDA}"/>
              </a:ext>
            </a:extLst>
          </p:cNvPr>
          <p:cNvSpPr txBox="1"/>
          <p:nvPr/>
        </p:nvSpPr>
        <p:spPr>
          <a:xfrm flipH="1">
            <a:off x="-1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878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Wat gebeurt er in het gemeentehuis?</a:t>
            </a:r>
            <a:endParaRPr lang="nl-NL" sz="2000" b="1" dirty="0">
              <a:solidFill>
                <a:srgbClr val="31878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Afbeelding 3" descr="Afbeelding met symbool, Graphics, wit, schermopname&#10;&#10;Automatisch gegenereerde beschrijving">
            <a:extLst>
              <a:ext uri="{FF2B5EF4-FFF2-40B4-BE49-F238E27FC236}">
                <a16:creationId xmlns:a16="http://schemas.microsoft.com/office/drawing/2014/main" id="{AA6BD9C5-8828-FE50-EDC5-E11937C4E9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707" y="811220"/>
            <a:ext cx="6304583" cy="552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9343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ep 57">
            <a:extLst>
              <a:ext uri="{FF2B5EF4-FFF2-40B4-BE49-F238E27FC236}">
                <a16:creationId xmlns:a16="http://schemas.microsoft.com/office/drawing/2014/main" id="{0BB9F4A1-4835-B3F8-7A31-56FBBE55D517}"/>
              </a:ext>
            </a:extLst>
          </p:cNvPr>
          <p:cNvGrpSpPr/>
          <p:nvPr/>
        </p:nvGrpSpPr>
        <p:grpSpPr>
          <a:xfrm>
            <a:off x="3388313" y="614751"/>
            <a:ext cx="1919662" cy="2639723"/>
            <a:chOff x="3331448" y="819386"/>
            <a:chExt cx="2099650" cy="2988718"/>
          </a:xfrm>
        </p:grpSpPr>
        <p:sp>
          <p:nvSpPr>
            <p:cNvPr id="59" name="Tekstvak 58">
              <a:extLst>
                <a:ext uri="{FF2B5EF4-FFF2-40B4-BE49-F238E27FC236}">
                  <a16:creationId xmlns:a16="http://schemas.microsoft.com/office/drawing/2014/main" id="{179B927A-C554-D94B-9B39-8FFCDAA41676}"/>
                </a:ext>
              </a:extLst>
            </p:cNvPr>
            <p:cNvSpPr txBox="1"/>
            <p:nvPr/>
          </p:nvSpPr>
          <p:spPr>
            <a:xfrm>
              <a:off x="3515659" y="3320250"/>
              <a:ext cx="1915439" cy="487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200" b="1" dirty="0">
                  <a:solidFill>
                    <a:srgbClr val="FF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Wethouders</a:t>
              </a:r>
              <a:endParaRPr lang="en-US" sz="220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0" name="Afbeelding 59">
              <a:extLst>
                <a:ext uri="{FF2B5EF4-FFF2-40B4-BE49-F238E27FC236}">
                  <a16:creationId xmlns:a16="http://schemas.microsoft.com/office/drawing/2014/main" id="{6E878C00-1BBD-51FE-4104-B371DD55E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1448" y="819386"/>
              <a:ext cx="2079641" cy="2028151"/>
            </a:xfrm>
            <a:prstGeom prst="rect">
              <a:avLst/>
            </a:prstGeom>
          </p:spPr>
        </p:pic>
        <p:pic>
          <p:nvPicPr>
            <p:cNvPr id="61" name="Afbeelding 60" descr="Afbeelding met rood, ontwerp, illustratie, kunst&#10;&#10;Automatisch gegenereerde beschrijving">
              <a:extLst>
                <a:ext uri="{FF2B5EF4-FFF2-40B4-BE49-F238E27FC236}">
                  <a16:creationId xmlns:a16="http://schemas.microsoft.com/office/drawing/2014/main" id="{43C5468C-8E19-8E4B-E2F3-D928B75BB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9662" y="1594184"/>
              <a:ext cx="874025" cy="1790894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sp>
        <p:nvSpPr>
          <p:cNvPr id="29" name="Tekstvak 28"/>
          <p:cNvSpPr txBox="1"/>
          <p:nvPr/>
        </p:nvSpPr>
        <p:spPr>
          <a:xfrm>
            <a:off x="348946" y="5960749"/>
            <a:ext cx="2838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Gemeenteraad</a:t>
            </a:r>
            <a:endParaRPr lang="en-US" sz="2400" b="1" dirty="0">
              <a:solidFill>
                <a:srgbClr val="FF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7" name="Afbeelding 66" descr="Afbeelding met zwart-wit, kunst&#10;&#10;Automatisch gegenereerde beschrijving">
            <a:extLst>
              <a:ext uri="{FF2B5EF4-FFF2-40B4-BE49-F238E27FC236}">
                <a16:creationId xmlns:a16="http://schemas.microsoft.com/office/drawing/2014/main" id="{BEF3362C-A906-12B4-5795-C471A73022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67" y="3733631"/>
            <a:ext cx="3069838" cy="2227118"/>
          </a:xfrm>
          <a:prstGeom prst="rect">
            <a:avLst/>
          </a:prstGeom>
        </p:spPr>
      </p:pic>
      <p:pic>
        <p:nvPicPr>
          <p:cNvPr id="2" name="Afbeelding 1" descr="Afbeelding met symbool, Graphics, wit, schermopname&#10;&#10;Automatisch gegenereerde beschrijving">
            <a:extLst>
              <a:ext uri="{FF2B5EF4-FFF2-40B4-BE49-F238E27FC236}">
                <a16:creationId xmlns:a16="http://schemas.microsoft.com/office/drawing/2014/main" id="{A6BD216B-7CDC-0D5D-E399-FD25E96301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67" y="372165"/>
            <a:ext cx="2599382" cy="2276927"/>
          </a:xfrm>
          <a:prstGeom prst="rect">
            <a:avLst/>
          </a:prstGeom>
        </p:spPr>
      </p:pic>
      <p:grpSp>
        <p:nvGrpSpPr>
          <p:cNvPr id="3" name="Groep 2">
            <a:extLst>
              <a:ext uri="{FF2B5EF4-FFF2-40B4-BE49-F238E27FC236}">
                <a16:creationId xmlns:a16="http://schemas.microsoft.com/office/drawing/2014/main" id="{5C91949B-3BFB-8E36-C025-9A2FD89574E4}"/>
              </a:ext>
            </a:extLst>
          </p:cNvPr>
          <p:cNvGrpSpPr/>
          <p:nvPr/>
        </p:nvGrpSpPr>
        <p:grpSpPr>
          <a:xfrm>
            <a:off x="4944503" y="2468605"/>
            <a:ext cx="2960710" cy="3718559"/>
            <a:chOff x="4944503" y="2468605"/>
            <a:chExt cx="2960710" cy="3718559"/>
          </a:xfrm>
        </p:grpSpPr>
        <p:grpSp>
          <p:nvGrpSpPr>
            <p:cNvPr id="20" name="Groep 19">
              <a:extLst>
                <a:ext uri="{FF2B5EF4-FFF2-40B4-BE49-F238E27FC236}">
                  <a16:creationId xmlns:a16="http://schemas.microsoft.com/office/drawing/2014/main" id="{08899FB7-DC39-027F-9E03-C07D87DCDD07}"/>
                </a:ext>
              </a:extLst>
            </p:cNvPr>
            <p:cNvGrpSpPr/>
            <p:nvPr/>
          </p:nvGrpSpPr>
          <p:grpSpPr>
            <a:xfrm>
              <a:off x="5438311" y="4023376"/>
              <a:ext cx="1003474" cy="1311717"/>
              <a:chOff x="1542962" y="4187444"/>
              <a:chExt cx="1131500" cy="1479069"/>
            </a:xfrm>
          </p:grpSpPr>
          <p:sp>
            <p:nvSpPr>
              <p:cNvPr id="21" name="Rechthoek 20">
                <a:extLst>
                  <a:ext uri="{FF2B5EF4-FFF2-40B4-BE49-F238E27FC236}">
                    <a16:creationId xmlns:a16="http://schemas.microsoft.com/office/drawing/2014/main" id="{BF972686-857E-71AA-26AC-57428199A950}"/>
                  </a:ext>
                </a:extLst>
              </p:cNvPr>
              <p:cNvSpPr/>
              <p:nvPr/>
            </p:nvSpPr>
            <p:spPr>
              <a:xfrm>
                <a:off x="1542962" y="4187444"/>
                <a:ext cx="1131500" cy="1479069"/>
              </a:xfrm>
              <a:prstGeom prst="rect">
                <a:avLst/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Vrije vorm 43">
                <a:extLst>
                  <a:ext uri="{FF2B5EF4-FFF2-40B4-BE49-F238E27FC236}">
                    <a16:creationId xmlns:a16="http://schemas.microsoft.com/office/drawing/2014/main" id="{A1589B1A-4D71-3DA4-9376-BD389D15F2C6}"/>
                  </a:ext>
                </a:extLst>
              </p:cNvPr>
              <p:cNvSpPr/>
              <p:nvPr/>
            </p:nvSpPr>
            <p:spPr>
              <a:xfrm>
                <a:off x="1726805" y="4402611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Vrije vorm 44">
                <a:extLst>
                  <a:ext uri="{FF2B5EF4-FFF2-40B4-BE49-F238E27FC236}">
                    <a16:creationId xmlns:a16="http://schemas.microsoft.com/office/drawing/2014/main" id="{22322650-1291-68A8-8D80-DE086969BCE9}"/>
                  </a:ext>
                </a:extLst>
              </p:cNvPr>
              <p:cNvSpPr/>
              <p:nvPr/>
            </p:nvSpPr>
            <p:spPr>
              <a:xfrm>
                <a:off x="1726805" y="4582611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Vrije vorm 45">
                <a:extLst>
                  <a:ext uri="{FF2B5EF4-FFF2-40B4-BE49-F238E27FC236}">
                    <a16:creationId xmlns:a16="http://schemas.microsoft.com/office/drawing/2014/main" id="{773B093A-6996-F21A-00C1-6C01A6E8E7EC}"/>
                  </a:ext>
                </a:extLst>
              </p:cNvPr>
              <p:cNvSpPr/>
              <p:nvPr/>
            </p:nvSpPr>
            <p:spPr>
              <a:xfrm>
                <a:off x="1726805" y="4762611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Vrije vorm 46">
                <a:extLst>
                  <a:ext uri="{FF2B5EF4-FFF2-40B4-BE49-F238E27FC236}">
                    <a16:creationId xmlns:a16="http://schemas.microsoft.com/office/drawing/2014/main" id="{B7FAD1EB-8B84-1F35-6DAC-0BBCCECD31A1}"/>
                  </a:ext>
                </a:extLst>
              </p:cNvPr>
              <p:cNvSpPr/>
              <p:nvPr/>
            </p:nvSpPr>
            <p:spPr>
              <a:xfrm>
                <a:off x="1726805" y="4942611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Vrije vorm 47">
                <a:extLst>
                  <a:ext uri="{FF2B5EF4-FFF2-40B4-BE49-F238E27FC236}">
                    <a16:creationId xmlns:a16="http://schemas.microsoft.com/office/drawing/2014/main" id="{CEE89051-6D82-2CE3-03EF-F575C3C10F47}"/>
                  </a:ext>
                </a:extLst>
              </p:cNvPr>
              <p:cNvSpPr/>
              <p:nvPr/>
            </p:nvSpPr>
            <p:spPr>
              <a:xfrm>
                <a:off x="1726805" y="5122611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Vrije vorm 48">
                <a:extLst>
                  <a:ext uri="{FF2B5EF4-FFF2-40B4-BE49-F238E27FC236}">
                    <a16:creationId xmlns:a16="http://schemas.microsoft.com/office/drawing/2014/main" id="{53F30F19-FA5E-5482-BDC3-3B6629FD64AE}"/>
                  </a:ext>
                </a:extLst>
              </p:cNvPr>
              <p:cNvSpPr/>
              <p:nvPr/>
            </p:nvSpPr>
            <p:spPr>
              <a:xfrm>
                <a:off x="1726805" y="5302611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3" name="Groep 72">
              <a:extLst>
                <a:ext uri="{FF2B5EF4-FFF2-40B4-BE49-F238E27FC236}">
                  <a16:creationId xmlns:a16="http://schemas.microsoft.com/office/drawing/2014/main" id="{63642E5C-0675-6EA8-FEA2-9CB240DD1E06}"/>
                </a:ext>
              </a:extLst>
            </p:cNvPr>
            <p:cNvGrpSpPr/>
            <p:nvPr/>
          </p:nvGrpSpPr>
          <p:grpSpPr>
            <a:xfrm>
              <a:off x="4944503" y="2468605"/>
              <a:ext cx="968108" cy="1284446"/>
              <a:chOff x="4956656" y="2543216"/>
              <a:chExt cx="968108" cy="1284446"/>
            </a:xfrm>
          </p:grpSpPr>
          <p:sp>
            <p:nvSpPr>
              <p:cNvPr id="64" name="PIJL-OMLAAG 27">
                <a:extLst>
                  <a:ext uri="{FF2B5EF4-FFF2-40B4-BE49-F238E27FC236}">
                    <a16:creationId xmlns:a16="http://schemas.microsoft.com/office/drawing/2014/main" id="{6204C880-E183-F76D-B8BF-D8C1D3D3BCDC}"/>
                  </a:ext>
                </a:extLst>
              </p:cNvPr>
              <p:cNvSpPr/>
              <p:nvPr/>
            </p:nvSpPr>
            <p:spPr>
              <a:xfrm>
                <a:off x="5246294" y="2770631"/>
                <a:ext cx="678470" cy="1057031"/>
              </a:xfrm>
              <a:prstGeom prst="downArrow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" name="Rechthoek 71">
                <a:extLst>
                  <a:ext uri="{FF2B5EF4-FFF2-40B4-BE49-F238E27FC236}">
                    <a16:creationId xmlns:a16="http://schemas.microsoft.com/office/drawing/2014/main" id="{9DC538FF-CA27-04D2-CE81-92F36A7960A2}"/>
                  </a:ext>
                </a:extLst>
              </p:cNvPr>
              <p:cNvSpPr/>
              <p:nvPr/>
            </p:nvSpPr>
            <p:spPr>
              <a:xfrm>
                <a:off x="4956656" y="2543216"/>
                <a:ext cx="799101" cy="2880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32" name="Groep 31">
              <a:extLst>
                <a:ext uri="{FF2B5EF4-FFF2-40B4-BE49-F238E27FC236}">
                  <a16:creationId xmlns:a16="http://schemas.microsoft.com/office/drawing/2014/main" id="{F4E9CFEC-0DE4-5C30-D04F-5FE671094BBB}"/>
                </a:ext>
              </a:extLst>
            </p:cNvPr>
            <p:cNvGrpSpPr/>
            <p:nvPr/>
          </p:nvGrpSpPr>
          <p:grpSpPr>
            <a:xfrm>
              <a:off x="6171774" y="4384654"/>
              <a:ext cx="1003474" cy="1311717"/>
              <a:chOff x="1738834" y="4315253"/>
              <a:chExt cx="1131500" cy="1479069"/>
            </a:xfrm>
          </p:grpSpPr>
          <p:sp>
            <p:nvSpPr>
              <p:cNvPr id="33" name="Rechthoek 32">
                <a:extLst>
                  <a:ext uri="{FF2B5EF4-FFF2-40B4-BE49-F238E27FC236}">
                    <a16:creationId xmlns:a16="http://schemas.microsoft.com/office/drawing/2014/main" id="{9D6A5659-5165-95A3-7DD5-F80B4B073C01}"/>
                  </a:ext>
                </a:extLst>
              </p:cNvPr>
              <p:cNvSpPr/>
              <p:nvPr/>
            </p:nvSpPr>
            <p:spPr>
              <a:xfrm>
                <a:off x="1738834" y="4315253"/>
                <a:ext cx="1131500" cy="1479069"/>
              </a:xfrm>
              <a:prstGeom prst="rect">
                <a:avLst/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Vrije vorm 51">
                <a:extLst>
                  <a:ext uri="{FF2B5EF4-FFF2-40B4-BE49-F238E27FC236}">
                    <a16:creationId xmlns:a16="http://schemas.microsoft.com/office/drawing/2014/main" id="{69B76B0A-FF65-B3D8-A2AD-0AB937DD727E}"/>
                  </a:ext>
                </a:extLst>
              </p:cNvPr>
              <p:cNvSpPr/>
              <p:nvPr/>
            </p:nvSpPr>
            <p:spPr>
              <a:xfrm>
                <a:off x="1872000" y="4545224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Vrije vorm 52">
                <a:extLst>
                  <a:ext uri="{FF2B5EF4-FFF2-40B4-BE49-F238E27FC236}">
                    <a16:creationId xmlns:a16="http://schemas.microsoft.com/office/drawing/2014/main" id="{905D8EAE-04E3-CE31-8BB8-50477CE18F9F}"/>
                  </a:ext>
                </a:extLst>
              </p:cNvPr>
              <p:cNvSpPr/>
              <p:nvPr/>
            </p:nvSpPr>
            <p:spPr>
              <a:xfrm>
                <a:off x="1872000" y="4725224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Vrije vorm 53">
                <a:extLst>
                  <a:ext uri="{FF2B5EF4-FFF2-40B4-BE49-F238E27FC236}">
                    <a16:creationId xmlns:a16="http://schemas.microsoft.com/office/drawing/2014/main" id="{1904E421-415A-18D4-A017-CFE909DF051A}"/>
                  </a:ext>
                </a:extLst>
              </p:cNvPr>
              <p:cNvSpPr/>
              <p:nvPr/>
            </p:nvSpPr>
            <p:spPr>
              <a:xfrm>
                <a:off x="1872000" y="4905224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Vrije vorm 54">
                <a:extLst>
                  <a:ext uri="{FF2B5EF4-FFF2-40B4-BE49-F238E27FC236}">
                    <a16:creationId xmlns:a16="http://schemas.microsoft.com/office/drawing/2014/main" id="{7F322A01-EC19-5C42-6BB9-AEF75D7D9A50}"/>
                  </a:ext>
                </a:extLst>
              </p:cNvPr>
              <p:cNvSpPr/>
              <p:nvPr/>
            </p:nvSpPr>
            <p:spPr>
              <a:xfrm>
                <a:off x="1872000" y="5085224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Vrije vorm 55">
                <a:extLst>
                  <a:ext uri="{FF2B5EF4-FFF2-40B4-BE49-F238E27FC236}">
                    <a16:creationId xmlns:a16="http://schemas.microsoft.com/office/drawing/2014/main" id="{477DA3C6-E47F-A6DC-6C41-EF1CE1C2527E}"/>
                  </a:ext>
                </a:extLst>
              </p:cNvPr>
              <p:cNvSpPr/>
              <p:nvPr/>
            </p:nvSpPr>
            <p:spPr>
              <a:xfrm>
                <a:off x="1872000" y="5265224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Vrije vorm 56">
                <a:extLst>
                  <a:ext uri="{FF2B5EF4-FFF2-40B4-BE49-F238E27FC236}">
                    <a16:creationId xmlns:a16="http://schemas.microsoft.com/office/drawing/2014/main" id="{2D4C4168-0AF5-FC65-D059-28AAEACC3834}"/>
                  </a:ext>
                </a:extLst>
              </p:cNvPr>
              <p:cNvSpPr/>
              <p:nvPr/>
            </p:nvSpPr>
            <p:spPr>
              <a:xfrm>
                <a:off x="1872000" y="5445224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0" name="Groep 39">
              <a:extLst>
                <a:ext uri="{FF2B5EF4-FFF2-40B4-BE49-F238E27FC236}">
                  <a16:creationId xmlns:a16="http://schemas.microsoft.com/office/drawing/2014/main" id="{A0410698-BD97-2CFF-A2D7-362452AA84AB}"/>
                </a:ext>
              </a:extLst>
            </p:cNvPr>
            <p:cNvGrpSpPr/>
            <p:nvPr/>
          </p:nvGrpSpPr>
          <p:grpSpPr>
            <a:xfrm>
              <a:off x="6901739" y="4875447"/>
              <a:ext cx="1003474" cy="1311717"/>
              <a:chOff x="1778578" y="4057939"/>
              <a:chExt cx="1131500" cy="1479069"/>
            </a:xfrm>
          </p:grpSpPr>
          <p:sp>
            <p:nvSpPr>
              <p:cNvPr id="41" name="Rechthoek 40">
                <a:extLst>
                  <a:ext uri="{FF2B5EF4-FFF2-40B4-BE49-F238E27FC236}">
                    <a16:creationId xmlns:a16="http://schemas.microsoft.com/office/drawing/2014/main" id="{C07B026D-471A-34A6-7372-84AF65705F44}"/>
                  </a:ext>
                </a:extLst>
              </p:cNvPr>
              <p:cNvSpPr/>
              <p:nvPr/>
            </p:nvSpPr>
            <p:spPr>
              <a:xfrm>
                <a:off x="1778578" y="4057939"/>
                <a:ext cx="1131500" cy="1479069"/>
              </a:xfrm>
              <a:prstGeom prst="rect">
                <a:avLst/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Vrije vorm 59">
                <a:extLst>
                  <a:ext uri="{FF2B5EF4-FFF2-40B4-BE49-F238E27FC236}">
                    <a16:creationId xmlns:a16="http://schemas.microsoft.com/office/drawing/2014/main" id="{59AA23D9-3FDE-CBFC-8561-E12EFF4CE1E2}"/>
                  </a:ext>
                </a:extLst>
              </p:cNvPr>
              <p:cNvSpPr/>
              <p:nvPr/>
            </p:nvSpPr>
            <p:spPr>
              <a:xfrm>
                <a:off x="1948328" y="4324395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" name="Vrije vorm 60">
                <a:extLst>
                  <a:ext uri="{FF2B5EF4-FFF2-40B4-BE49-F238E27FC236}">
                    <a16:creationId xmlns:a16="http://schemas.microsoft.com/office/drawing/2014/main" id="{D310B42B-E157-31B5-EA71-AABC557DB7C2}"/>
                  </a:ext>
                </a:extLst>
              </p:cNvPr>
              <p:cNvSpPr/>
              <p:nvPr/>
            </p:nvSpPr>
            <p:spPr>
              <a:xfrm>
                <a:off x="1948328" y="4504395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Vrije vorm 61">
                <a:extLst>
                  <a:ext uri="{FF2B5EF4-FFF2-40B4-BE49-F238E27FC236}">
                    <a16:creationId xmlns:a16="http://schemas.microsoft.com/office/drawing/2014/main" id="{160DEDD2-B2C0-F2BD-5C4C-380D4169F4EB}"/>
                  </a:ext>
                </a:extLst>
              </p:cNvPr>
              <p:cNvSpPr/>
              <p:nvPr/>
            </p:nvSpPr>
            <p:spPr>
              <a:xfrm>
                <a:off x="1948328" y="4684395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Vrije vorm 62">
                <a:extLst>
                  <a:ext uri="{FF2B5EF4-FFF2-40B4-BE49-F238E27FC236}">
                    <a16:creationId xmlns:a16="http://schemas.microsoft.com/office/drawing/2014/main" id="{6E545CE1-246A-D6A3-2731-E0B6B4FD8C73}"/>
                  </a:ext>
                </a:extLst>
              </p:cNvPr>
              <p:cNvSpPr/>
              <p:nvPr/>
            </p:nvSpPr>
            <p:spPr>
              <a:xfrm>
                <a:off x="1948328" y="4864395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Vrije vorm 63">
                <a:extLst>
                  <a:ext uri="{FF2B5EF4-FFF2-40B4-BE49-F238E27FC236}">
                    <a16:creationId xmlns:a16="http://schemas.microsoft.com/office/drawing/2014/main" id="{A090F33F-0C28-0942-A452-BFB1C74AB2EB}"/>
                  </a:ext>
                </a:extLst>
              </p:cNvPr>
              <p:cNvSpPr/>
              <p:nvPr/>
            </p:nvSpPr>
            <p:spPr>
              <a:xfrm>
                <a:off x="1948328" y="5044395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" name="Vrije vorm 64">
                <a:extLst>
                  <a:ext uri="{FF2B5EF4-FFF2-40B4-BE49-F238E27FC236}">
                    <a16:creationId xmlns:a16="http://schemas.microsoft.com/office/drawing/2014/main" id="{7A2AEA81-CF2B-F2F7-3BC8-E4E42309B6D5}"/>
                  </a:ext>
                </a:extLst>
              </p:cNvPr>
              <p:cNvSpPr/>
              <p:nvPr/>
            </p:nvSpPr>
            <p:spPr>
              <a:xfrm>
                <a:off x="1948328" y="5224395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182556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ep 57">
            <a:extLst>
              <a:ext uri="{FF2B5EF4-FFF2-40B4-BE49-F238E27FC236}">
                <a16:creationId xmlns:a16="http://schemas.microsoft.com/office/drawing/2014/main" id="{0BB9F4A1-4835-B3F8-7A31-56FBBE55D517}"/>
              </a:ext>
            </a:extLst>
          </p:cNvPr>
          <p:cNvGrpSpPr/>
          <p:nvPr/>
        </p:nvGrpSpPr>
        <p:grpSpPr>
          <a:xfrm>
            <a:off x="3388313" y="614751"/>
            <a:ext cx="1919662" cy="2639723"/>
            <a:chOff x="3331448" y="819386"/>
            <a:chExt cx="2099650" cy="2988718"/>
          </a:xfrm>
        </p:grpSpPr>
        <p:sp>
          <p:nvSpPr>
            <p:cNvPr id="59" name="Tekstvak 58">
              <a:extLst>
                <a:ext uri="{FF2B5EF4-FFF2-40B4-BE49-F238E27FC236}">
                  <a16:creationId xmlns:a16="http://schemas.microsoft.com/office/drawing/2014/main" id="{179B927A-C554-D94B-9B39-8FFCDAA41676}"/>
                </a:ext>
              </a:extLst>
            </p:cNvPr>
            <p:cNvSpPr txBox="1"/>
            <p:nvPr/>
          </p:nvSpPr>
          <p:spPr>
            <a:xfrm>
              <a:off x="3515659" y="3320250"/>
              <a:ext cx="1915439" cy="487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200" b="1" dirty="0">
                  <a:solidFill>
                    <a:srgbClr val="FF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Wethouders</a:t>
              </a:r>
              <a:endParaRPr lang="en-US" sz="220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0" name="Afbeelding 59">
              <a:extLst>
                <a:ext uri="{FF2B5EF4-FFF2-40B4-BE49-F238E27FC236}">
                  <a16:creationId xmlns:a16="http://schemas.microsoft.com/office/drawing/2014/main" id="{6E878C00-1BBD-51FE-4104-B371DD55E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1448" y="819386"/>
              <a:ext cx="2079641" cy="2028151"/>
            </a:xfrm>
            <a:prstGeom prst="rect">
              <a:avLst/>
            </a:prstGeom>
          </p:spPr>
        </p:pic>
        <p:pic>
          <p:nvPicPr>
            <p:cNvPr id="61" name="Afbeelding 60" descr="Afbeelding met rood, ontwerp, illustratie, kunst&#10;&#10;Automatisch gegenereerde beschrijving">
              <a:extLst>
                <a:ext uri="{FF2B5EF4-FFF2-40B4-BE49-F238E27FC236}">
                  <a16:creationId xmlns:a16="http://schemas.microsoft.com/office/drawing/2014/main" id="{43C5468C-8E19-8E4B-E2F3-D928B75BB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9662" y="1594184"/>
              <a:ext cx="874025" cy="1790894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grpSp>
        <p:nvGrpSpPr>
          <p:cNvPr id="32" name="Groep 31">
            <a:extLst>
              <a:ext uri="{FF2B5EF4-FFF2-40B4-BE49-F238E27FC236}">
                <a16:creationId xmlns:a16="http://schemas.microsoft.com/office/drawing/2014/main" id="{F4E9CFEC-0DE4-5C30-D04F-5FE671094BBB}"/>
              </a:ext>
            </a:extLst>
          </p:cNvPr>
          <p:cNvGrpSpPr/>
          <p:nvPr/>
        </p:nvGrpSpPr>
        <p:grpSpPr>
          <a:xfrm>
            <a:off x="6171774" y="4384654"/>
            <a:ext cx="1003474" cy="1311717"/>
            <a:chOff x="1738834" y="4315253"/>
            <a:chExt cx="1131500" cy="1479069"/>
          </a:xfrm>
        </p:grpSpPr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9D6A5659-5165-95A3-7DD5-F80B4B073C01}"/>
                </a:ext>
              </a:extLst>
            </p:cNvPr>
            <p:cNvSpPr/>
            <p:nvPr/>
          </p:nvSpPr>
          <p:spPr>
            <a:xfrm>
              <a:off x="1738834" y="4315253"/>
              <a:ext cx="1131500" cy="1479069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Vrije vorm 51">
              <a:extLst>
                <a:ext uri="{FF2B5EF4-FFF2-40B4-BE49-F238E27FC236}">
                  <a16:creationId xmlns:a16="http://schemas.microsoft.com/office/drawing/2014/main" id="{69B76B0A-FF65-B3D8-A2AD-0AB937DD727E}"/>
                </a:ext>
              </a:extLst>
            </p:cNvPr>
            <p:cNvSpPr/>
            <p:nvPr/>
          </p:nvSpPr>
          <p:spPr>
            <a:xfrm>
              <a:off x="1872000" y="4545224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Vrije vorm 52">
              <a:extLst>
                <a:ext uri="{FF2B5EF4-FFF2-40B4-BE49-F238E27FC236}">
                  <a16:creationId xmlns:a16="http://schemas.microsoft.com/office/drawing/2014/main" id="{905D8EAE-04E3-CE31-8BB8-50477CE18F9F}"/>
                </a:ext>
              </a:extLst>
            </p:cNvPr>
            <p:cNvSpPr/>
            <p:nvPr/>
          </p:nvSpPr>
          <p:spPr>
            <a:xfrm>
              <a:off x="1872000" y="4725224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Vrije vorm 53">
              <a:extLst>
                <a:ext uri="{FF2B5EF4-FFF2-40B4-BE49-F238E27FC236}">
                  <a16:creationId xmlns:a16="http://schemas.microsoft.com/office/drawing/2014/main" id="{1904E421-415A-18D4-A017-CFE909DF051A}"/>
                </a:ext>
              </a:extLst>
            </p:cNvPr>
            <p:cNvSpPr/>
            <p:nvPr/>
          </p:nvSpPr>
          <p:spPr>
            <a:xfrm>
              <a:off x="1872000" y="4905224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Vrije vorm 54">
              <a:extLst>
                <a:ext uri="{FF2B5EF4-FFF2-40B4-BE49-F238E27FC236}">
                  <a16:creationId xmlns:a16="http://schemas.microsoft.com/office/drawing/2014/main" id="{7F322A01-EC19-5C42-6BB9-AEF75D7D9A50}"/>
                </a:ext>
              </a:extLst>
            </p:cNvPr>
            <p:cNvSpPr/>
            <p:nvPr/>
          </p:nvSpPr>
          <p:spPr>
            <a:xfrm>
              <a:off x="1872000" y="5085224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Vrije vorm 55">
              <a:extLst>
                <a:ext uri="{FF2B5EF4-FFF2-40B4-BE49-F238E27FC236}">
                  <a16:creationId xmlns:a16="http://schemas.microsoft.com/office/drawing/2014/main" id="{477DA3C6-E47F-A6DC-6C41-EF1CE1C2527E}"/>
                </a:ext>
              </a:extLst>
            </p:cNvPr>
            <p:cNvSpPr/>
            <p:nvPr/>
          </p:nvSpPr>
          <p:spPr>
            <a:xfrm>
              <a:off x="1872000" y="5265224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Vrije vorm 56">
              <a:extLst>
                <a:ext uri="{FF2B5EF4-FFF2-40B4-BE49-F238E27FC236}">
                  <a16:creationId xmlns:a16="http://schemas.microsoft.com/office/drawing/2014/main" id="{2D4C4168-0AF5-FC65-D059-28AAEACC3834}"/>
                </a:ext>
              </a:extLst>
            </p:cNvPr>
            <p:cNvSpPr/>
            <p:nvPr/>
          </p:nvSpPr>
          <p:spPr>
            <a:xfrm>
              <a:off x="1872000" y="5445224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9" name="Tekstvak 28"/>
          <p:cNvSpPr txBox="1"/>
          <p:nvPr/>
        </p:nvSpPr>
        <p:spPr>
          <a:xfrm>
            <a:off x="348946" y="5960749"/>
            <a:ext cx="2838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Gemeenteraad</a:t>
            </a:r>
            <a:endParaRPr lang="en-US" sz="2400" b="1" dirty="0">
              <a:solidFill>
                <a:srgbClr val="FF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0" name="Groep 19">
            <a:extLst>
              <a:ext uri="{FF2B5EF4-FFF2-40B4-BE49-F238E27FC236}">
                <a16:creationId xmlns:a16="http://schemas.microsoft.com/office/drawing/2014/main" id="{08899FB7-DC39-027F-9E03-C07D87DCDD07}"/>
              </a:ext>
            </a:extLst>
          </p:cNvPr>
          <p:cNvGrpSpPr/>
          <p:nvPr/>
        </p:nvGrpSpPr>
        <p:grpSpPr>
          <a:xfrm>
            <a:off x="5438311" y="4023376"/>
            <a:ext cx="1003474" cy="1311717"/>
            <a:chOff x="1542962" y="4187444"/>
            <a:chExt cx="1131500" cy="1479069"/>
          </a:xfrm>
        </p:grpSpPr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BF972686-857E-71AA-26AC-57428199A950}"/>
                </a:ext>
              </a:extLst>
            </p:cNvPr>
            <p:cNvSpPr/>
            <p:nvPr/>
          </p:nvSpPr>
          <p:spPr>
            <a:xfrm>
              <a:off x="1542962" y="4187444"/>
              <a:ext cx="1131500" cy="1479069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Vrije vorm 43">
              <a:extLst>
                <a:ext uri="{FF2B5EF4-FFF2-40B4-BE49-F238E27FC236}">
                  <a16:creationId xmlns:a16="http://schemas.microsoft.com/office/drawing/2014/main" id="{A1589B1A-4D71-3DA4-9376-BD389D15F2C6}"/>
                </a:ext>
              </a:extLst>
            </p:cNvPr>
            <p:cNvSpPr/>
            <p:nvPr/>
          </p:nvSpPr>
          <p:spPr>
            <a:xfrm>
              <a:off x="1726805" y="4402611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Vrije vorm 44">
              <a:extLst>
                <a:ext uri="{FF2B5EF4-FFF2-40B4-BE49-F238E27FC236}">
                  <a16:creationId xmlns:a16="http://schemas.microsoft.com/office/drawing/2014/main" id="{22322650-1291-68A8-8D80-DE086969BCE9}"/>
                </a:ext>
              </a:extLst>
            </p:cNvPr>
            <p:cNvSpPr/>
            <p:nvPr/>
          </p:nvSpPr>
          <p:spPr>
            <a:xfrm>
              <a:off x="1726805" y="4582611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Vrije vorm 45">
              <a:extLst>
                <a:ext uri="{FF2B5EF4-FFF2-40B4-BE49-F238E27FC236}">
                  <a16:creationId xmlns:a16="http://schemas.microsoft.com/office/drawing/2014/main" id="{773B093A-6996-F21A-00C1-6C01A6E8E7EC}"/>
                </a:ext>
              </a:extLst>
            </p:cNvPr>
            <p:cNvSpPr/>
            <p:nvPr/>
          </p:nvSpPr>
          <p:spPr>
            <a:xfrm>
              <a:off x="1726805" y="4762611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Vrije vorm 46">
              <a:extLst>
                <a:ext uri="{FF2B5EF4-FFF2-40B4-BE49-F238E27FC236}">
                  <a16:creationId xmlns:a16="http://schemas.microsoft.com/office/drawing/2014/main" id="{B7FAD1EB-8B84-1F35-6DAC-0BBCCECD31A1}"/>
                </a:ext>
              </a:extLst>
            </p:cNvPr>
            <p:cNvSpPr/>
            <p:nvPr/>
          </p:nvSpPr>
          <p:spPr>
            <a:xfrm>
              <a:off x="1726805" y="4942611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Vrije vorm 47">
              <a:extLst>
                <a:ext uri="{FF2B5EF4-FFF2-40B4-BE49-F238E27FC236}">
                  <a16:creationId xmlns:a16="http://schemas.microsoft.com/office/drawing/2014/main" id="{CEE89051-6D82-2CE3-03EF-F575C3C10F47}"/>
                </a:ext>
              </a:extLst>
            </p:cNvPr>
            <p:cNvSpPr/>
            <p:nvPr/>
          </p:nvSpPr>
          <p:spPr>
            <a:xfrm>
              <a:off x="1726805" y="5122611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Vrije vorm 48">
              <a:extLst>
                <a:ext uri="{FF2B5EF4-FFF2-40B4-BE49-F238E27FC236}">
                  <a16:creationId xmlns:a16="http://schemas.microsoft.com/office/drawing/2014/main" id="{53F30F19-FA5E-5482-BDC3-3B6629FD64AE}"/>
                </a:ext>
              </a:extLst>
            </p:cNvPr>
            <p:cNvSpPr/>
            <p:nvPr/>
          </p:nvSpPr>
          <p:spPr>
            <a:xfrm>
              <a:off x="1726805" y="5302611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0" name="Groep 39">
            <a:extLst>
              <a:ext uri="{FF2B5EF4-FFF2-40B4-BE49-F238E27FC236}">
                <a16:creationId xmlns:a16="http://schemas.microsoft.com/office/drawing/2014/main" id="{A0410698-BD97-2CFF-A2D7-362452AA84AB}"/>
              </a:ext>
            </a:extLst>
          </p:cNvPr>
          <p:cNvGrpSpPr/>
          <p:nvPr/>
        </p:nvGrpSpPr>
        <p:grpSpPr>
          <a:xfrm>
            <a:off x="6901739" y="4875447"/>
            <a:ext cx="1003474" cy="1311717"/>
            <a:chOff x="1778578" y="4057939"/>
            <a:chExt cx="1131500" cy="1479069"/>
          </a:xfrm>
        </p:grpSpPr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C07B026D-471A-34A6-7372-84AF65705F44}"/>
                </a:ext>
              </a:extLst>
            </p:cNvPr>
            <p:cNvSpPr/>
            <p:nvPr/>
          </p:nvSpPr>
          <p:spPr>
            <a:xfrm>
              <a:off x="1778578" y="4057939"/>
              <a:ext cx="1131500" cy="1479069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Vrije vorm 59">
              <a:extLst>
                <a:ext uri="{FF2B5EF4-FFF2-40B4-BE49-F238E27FC236}">
                  <a16:creationId xmlns:a16="http://schemas.microsoft.com/office/drawing/2014/main" id="{59AA23D9-3FDE-CBFC-8561-E12EFF4CE1E2}"/>
                </a:ext>
              </a:extLst>
            </p:cNvPr>
            <p:cNvSpPr/>
            <p:nvPr/>
          </p:nvSpPr>
          <p:spPr>
            <a:xfrm>
              <a:off x="1948328" y="4324395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Vrije vorm 60">
              <a:extLst>
                <a:ext uri="{FF2B5EF4-FFF2-40B4-BE49-F238E27FC236}">
                  <a16:creationId xmlns:a16="http://schemas.microsoft.com/office/drawing/2014/main" id="{D310B42B-E157-31B5-EA71-AABC557DB7C2}"/>
                </a:ext>
              </a:extLst>
            </p:cNvPr>
            <p:cNvSpPr/>
            <p:nvPr/>
          </p:nvSpPr>
          <p:spPr>
            <a:xfrm>
              <a:off x="1948328" y="4504395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Vrije vorm 61">
              <a:extLst>
                <a:ext uri="{FF2B5EF4-FFF2-40B4-BE49-F238E27FC236}">
                  <a16:creationId xmlns:a16="http://schemas.microsoft.com/office/drawing/2014/main" id="{160DEDD2-B2C0-F2BD-5C4C-380D4169F4EB}"/>
                </a:ext>
              </a:extLst>
            </p:cNvPr>
            <p:cNvSpPr/>
            <p:nvPr/>
          </p:nvSpPr>
          <p:spPr>
            <a:xfrm>
              <a:off x="1948328" y="4684395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Vrije vorm 62">
              <a:extLst>
                <a:ext uri="{FF2B5EF4-FFF2-40B4-BE49-F238E27FC236}">
                  <a16:creationId xmlns:a16="http://schemas.microsoft.com/office/drawing/2014/main" id="{6E545CE1-246A-D6A3-2731-E0B6B4FD8C73}"/>
                </a:ext>
              </a:extLst>
            </p:cNvPr>
            <p:cNvSpPr/>
            <p:nvPr/>
          </p:nvSpPr>
          <p:spPr>
            <a:xfrm>
              <a:off x="1948328" y="4864395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Vrije vorm 63">
              <a:extLst>
                <a:ext uri="{FF2B5EF4-FFF2-40B4-BE49-F238E27FC236}">
                  <a16:creationId xmlns:a16="http://schemas.microsoft.com/office/drawing/2014/main" id="{A090F33F-0C28-0942-A452-BFB1C74AB2EB}"/>
                </a:ext>
              </a:extLst>
            </p:cNvPr>
            <p:cNvSpPr/>
            <p:nvPr/>
          </p:nvSpPr>
          <p:spPr>
            <a:xfrm>
              <a:off x="1948328" y="5044395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Vrije vorm 64">
              <a:extLst>
                <a:ext uri="{FF2B5EF4-FFF2-40B4-BE49-F238E27FC236}">
                  <a16:creationId xmlns:a16="http://schemas.microsoft.com/office/drawing/2014/main" id="{7A2AEA81-CF2B-F2F7-3BC8-E4E42309B6D5}"/>
                </a:ext>
              </a:extLst>
            </p:cNvPr>
            <p:cNvSpPr/>
            <p:nvPr/>
          </p:nvSpPr>
          <p:spPr>
            <a:xfrm>
              <a:off x="1948328" y="5224395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7" name="Afbeelding 66" descr="Afbeelding met zwart-wit, kunst&#10;&#10;Automatisch gegenereerde beschrijving">
            <a:extLst>
              <a:ext uri="{FF2B5EF4-FFF2-40B4-BE49-F238E27FC236}">
                <a16:creationId xmlns:a16="http://schemas.microsoft.com/office/drawing/2014/main" id="{BEF3362C-A906-12B4-5795-C471A73022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67" y="3733631"/>
            <a:ext cx="3069838" cy="2227118"/>
          </a:xfrm>
          <a:prstGeom prst="rect">
            <a:avLst/>
          </a:prstGeom>
        </p:spPr>
      </p:pic>
      <p:grpSp>
        <p:nvGrpSpPr>
          <p:cNvPr id="73" name="Groep 72">
            <a:extLst>
              <a:ext uri="{FF2B5EF4-FFF2-40B4-BE49-F238E27FC236}">
                <a16:creationId xmlns:a16="http://schemas.microsoft.com/office/drawing/2014/main" id="{63642E5C-0675-6EA8-FEA2-9CB240DD1E06}"/>
              </a:ext>
            </a:extLst>
          </p:cNvPr>
          <p:cNvGrpSpPr/>
          <p:nvPr/>
        </p:nvGrpSpPr>
        <p:grpSpPr>
          <a:xfrm>
            <a:off x="4944503" y="2468605"/>
            <a:ext cx="968108" cy="1284446"/>
            <a:chOff x="4956656" y="2543216"/>
            <a:chExt cx="968108" cy="1284446"/>
          </a:xfrm>
        </p:grpSpPr>
        <p:sp>
          <p:nvSpPr>
            <p:cNvPr id="64" name="PIJL-OMLAAG 27">
              <a:extLst>
                <a:ext uri="{FF2B5EF4-FFF2-40B4-BE49-F238E27FC236}">
                  <a16:creationId xmlns:a16="http://schemas.microsoft.com/office/drawing/2014/main" id="{6204C880-E183-F76D-B8BF-D8C1D3D3BCDC}"/>
                </a:ext>
              </a:extLst>
            </p:cNvPr>
            <p:cNvSpPr/>
            <p:nvPr/>
          </p:nvSpPr>
          <p:spPr>
            <a:xfrm>
              <a:off x="5246294" y="2770631"/>
              <a:ext cx="678470" cy="1057031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Rechthoek 71">
              <a:extLst>
                <a:ext uri="{FF2B5EF4-FFF2-40B4-BE49-F238E27FC236}">
                  <a16:creationId xmlns:a16="http://schemas.microsoft.com/office/drawing/2014/main" id="{9DC538FF-CA27-04D2-CE81-92F36A7960A2}"/>
                </a:ext>
              </a:extLst>
            </p:cNvPr>
            <p:cNvSpPr/>
            <p:nvPr/>
          </p:nvSpPr>
          <p:spPr>
            <a:xfrm>
              <a:off x="4956656" y="2543216"/>
              <a:ext cx="799101" cy="288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2" name="Afbeelding 1" descr="Afbeelding met symbool, Graphics, wit, schermopname&#10;&#10;Automatisch gegenereerde beschrijving">
            <a:extLst>
              <a:ext uri="{FF2B5EF4-FFF2-40B4-BE49-F238E27FC236}">
                <a16:creationId xmlns:a16="http://schemas.microsoft.com/office/drawing/2014/main" id="{A6BD216B-7CDC-0D5D-E399-FD25E96301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67" y="372165"/>
            <a:ext cx="2599382" cy="2276927"/>
          </a:xfrm>
          <a:prstGeom prst="rect">
            <a:avLst/>
          </a:prstGeom>
        </p:spPr>
      </p:pic>
      <p:grpSp>
        <p:nvGrpSpPr>
          <p:cNvPr id="17" name="Groep 16">
            <a:extLst>
              <a:ext uri="{FF2B5EF4-FFF2-40B4-BE49-F238E27FC236}">
                <a16:creationId xmlns:a16="http://schemas.microsoft.com/office/drawing/2014/main" id="{D6BE41E8-F444-AF0D-EBFA-7632D2CF71FA}"/>
              </a:ext>
            </a:extLst>
          </p:cNvPr>
          <p:cNvGrpSpPr/>
          <p:nvPr/>
        </p:nvGrpSpPr>
        <p:grpSpPr>
          <a:xfrm>
            <a:off x="3309257" y="3636022"/>
            <a:ext cx="1899077" cy="1318180"/>
            <a:chOff x="3347217" y="3619032"/>
            <a:chExt cx="1899077" cy="1318180"/>
          </a:xfrm>
        </p:grpSpPr>
        <p:sp>
          <p:nvSpPr>
            <p:cNvPr id="27" name="PIJL-OMLAAG 27">
              <a:extLst>
                <a:ext uri="{FF2B5EF4-FFF2-40B4-BE49-F238E27FC236}">
                  <a16:creationId xmlns:a16="http://schemas.microsoft.com/office/drawing/2014/main" id="{A350376A-F517-6515-0D11-F3E753BB9FBA}"/>
                </a:ext>
              </a:extLst>
            </p:cNvPr>
            <p:cNvSpPr/>
            <p:nvPr/>
          </p:nvSpPr>
          <p:spPr>
            <a:xfrm rot="5400000" flipH="1">
              <a:off x="3926861" y="3711403"/>
              <a:ext cx="678470" cy="1773147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kstvak 27">
              <a:extLst>
                <a:ext uri="{FF2B5EF4-FFF2-40B4-BE49-F238E27FC236}">
                  <a16:creationId xmlns:a16="http://schemas.microsoft.com/office/drawing/2014/main" id="{9811037E-DCA7-0DC0-5E30-2EAD45149FA4}"/>
                </a:ext>
              </a:extLst>
            </p:cNvPr>
            <p:cNvSpPr txBox="1"/>
            <p:nvPr/>
          </p:nvSpPr>
          <p:spPr>
            <a:xfrm>
              <a:off x="3347217" y="3619032"/>
              <a:ext cx="18990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000" dirty="0">
                  <a:ea typeface="Verdana" panose="020B0604030504040204" pitchFamily="34" charset="0"/>
                  <a:cs typeface="Verdana" panose="020B0604030504040204" pitchFamily="34" charset="0"/>
                </a:rPr>
                <a:t>Wat vinden jullie hiervan?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6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ep 57">
            <a:extLst>
              <a:ext uri="{FF2B5EF4-FFF2-40B4-BE49-F238E27FC236}">
                <a16:creationId xmlns:a16="http://schemas.microsoft.com/office/drawing/2014/main" id="{0BB9F4A1-4835-B3F8-7A31-56FBBE55D517}"/>
              </a:ext>
            </a:extLst>
          </p:cNvPr>
          <p:cNvGrpSpPr/>
          <p:nvPr/>
        </p:nvGrpSpPr>
        <p:grpSpPr>
          <a:xfrm>
            <a:off x="3388313" y="614751"/>
            <a:ext cx="1919662" cy="2639723"/>
            <a:chOff x="3331448" y="819386"/>
            <a:chExt cx="2099650" cy="2988718"/>
          </a:xfrm>
        </p:grpSpPr>
        <p:sp>
          <p:nvSpPr>
            <p:cNvPr id="59" name="Tekstvak 58">
              <a:extLst>
                <a:ext uri="{FF2B5EF4-FFF2-40B4-BE49-F238E27FC236}">
                  <a16:creationId xmlns:a16="http://schemas.microsoft.com/office/drawing/2014/main" id="{179B927A-C554-D94B-9B39-8FFCDAA41676}"/>
                </a:ext>
              </a:extLst>
            </p:cNvPr>
            <p:cNvSpPr txBox="1"/>
            <p:nvPr/>
          </p:nvSpPr>
          <p:spPr>
            <a:xfrm>
              <a:off x="3515659" y="3320250"/>
              <a:ext cx="1915439" cy="487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200" b="1" dirty="0">
                  <a:solidFill>
                    <a:srgbClr val="FF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Wethouders</a:t>
              </a:r>
              <a:endParaRPr lang="en-US" sz="220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0" name="Afbeelding 59">
              <a:extLst>
                <a:ext uri="{FF2B5EF4-FFF2-40B4-BE49-F238E27FC236}">
                  <a16:creationId xmlns:a16="http://schemas.microsoft.com/office/drawing/2014/main" id="{6E878C00-1BBD-51FE-4104-B371DD55E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1448" y="819386"/>
              <a:ext cx="2079641" cy="2028151"/>
            </a:xfrm>
            <a:prstGeom prst="rect">
              <a:avLst/>
            </a:prstGeom>
          </p:spPr>
        </p:pic>
        <p:pic>
          <p:nvPicPr>
            <p:cNvPr id="61" name="Afbeelding 60" descr="Afbeelding met rood, ontwerp, illustratie, kunst&#10;&#10;Automatisch gegenereerde beschrijving">
              <a:extLst>
                <a:ext uri="{FF2B5EF4-FFF2-40B4-BE49-F238E27FC236}">
                  <a16:creationId xmlns:a16="http://schemas.microsoft.com/office/drawing/2014/main" id="{43C5468C-8E19-8E4B-E2F3-D928B75BB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9662" y="1594184"/>
              <a:ext cx="874025" cy="1790894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grpSp>
        <p:nvGrpSpPr>
          <p:cNvPr id="32" name="Groep 31">
            <a:extLst>
              <a:ext uri="{FF2B5EF4-FFF2-40B4-BE49-F238E27FC236}">
                <a16:creationId xmlns:a16="http://schemas.microsoft.com/office/drawing/2014/main" id="{F4E9CFEC-0DE4-5C30-D04F-5FE671094BBB}"/>
              </a:ext>
            </a:extLst>
          </p:cNvPr>
          <p:cNvGrpSpPr/>
          <p:nvPr/>
        </p:nvGrpSpPr>
        <p:grpSpPr>
          <a:xfrm>
            <a:off x="6171774" y="4384654"/>
            <a:ext cx="1003474" cy="1311717"/>
            <a:chOff x="1738834" y="4315253"/>
            <a:chExt cx="1131500" cy="1479069"/>
          </a:xfrm>
        </p:grpSpPr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9D6A5659-5165-95A3-7DD5-F80B4B073C01}"/>
                </a:ext>
              </a:extLst>
            </p:cNvPr>
            <p:cNvSpPr/>
            <p:nvPr/>
          </p:nvSpPr>
          <p:spPr>
            <a:xfrm>
              <a:off x="1738834" y="4315253"/>
              <a:ext cx="1131500" cy="1479069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Vrije vorm 51">
              <a:extLst>
                <a:ext uri="{FF2B5EF4-FFF2-40B4-BE49-F238E27FC236}">
                  <a16:creationId xmlns:a16="http://schemas.microsoft.com/office/drawing/2014/main" id="{69B76B0A-FF65-B3D8-A2AD-0AB937DD727E}"/>
                </a:ext>
              </a:extLst>
            </p:cNvPr>
            <p:cNvSpPr/>
            <p:nvPr/>
          </p:nvSpPr>
          <p:spPr>
            <a:xfrm>
              <a:off x="1872000" y="4545224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Vrije vorm 52">
              <a:extLst>
                <a:ext uri="{FF2B5EF4-FFF2-40B4-BE49-F238E27FC236}">
                  <a16:creationId xmlns:a16="http://schemas.microsoft.com/office/drawing/2014/main" id="{905D8EAE-04E3-CE31-8BB8-50477CE18F9F}"/>
                </a:ext>
              </a:extLst>
            </p:cNvPr>
            <p:cNvSpPr/>
            <p:nvPr/>
          </p:nvSpPr>
          <p:spPr>
            <a:xfrm>
              <a:off x="1872000" y="4725224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Vrije vorm 53">
              <a:extLst>
                <a:ext uri="{FF2B5EF4-FFF2-40B4-BE49-F238E27FC236}">
                  <a16:creationId xmlns:a16="http://schemas.microsoft.com/office/drawing/2014/main" id="{1904E421-415A-18D4-A017-CFE909DF051A}"/>
                </a:ext>
              </a:extLst>
            </p:cNvPr>
            <p:cNvSpPr/>
            <p:nvPr/>
          </p:nvSpPr>
          <p:spPr>
            <a:xfrm>
              <a:off x="1872000" y="4905224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Vrije vorm 54">
              <a:extLst>
                <a:ext uri="{FF2B5EF4-FFF2-40B4-BE49-F238E27FC236}">
                  <a16:creationId xmlns:a16="http://schemas.microsoft.com/office/drawing/2014/main" id="{7F322A01-EC19-5C42-6BB9-AEF75D7D9A50}"/>
                </a:ext>
              </a:extLst>
            </p:cNvPr>
            <p:cNvSpPr/>
            <p:nvPr/>
          </p:nvSpPr>
          <p:spPr>
            <a:xfrm>
              <a:off x="1872000" y="5085224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Vrije vorm 55">
              <a:extLst>
                <a:ext uri="{FF2B5EF4-FFF2-40B4-BE49-F238E27FC236}">
                  <a16:creationId xmlns:a16="http://schemas.microsoft.com/office/drawing/2014/main" id="{477DA3C6-E47F-A6DC-6C41-EF1CE1C2527E}"/>
                </a:ext>
              </a:extLst>
            </p:cNvPr>
            <p:cNvSpPr/>
            <p:nvPr/>
          </p:nvSpPr>
          <p:spPr>
            <a:xfrm>
              <a:off x="1872000" y="5265224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Vrije vorm 56">
              <a:extLst>
                <a:ext uri="{FF2B5EF4-FFF2-40B4-BE49-F238E27FC236}">
                  <a16:creationId xmlns:a16="http://schemas.microsoft.com/office/drawing/2014/main" id="{2D4C4168-0AF5-FC65-D059-28AAEACC3834}"/>
                </a:ext>
              </a:extLst>
            </p:cNvPr>
            <p:cNvSpPr/>
            <p:nvPr/>
          </p:nvSpPr>
          <p:spPr>
            <a:xfrm>
              <a:off x="1872000" y="5445224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9" name="Tekstvak 28"/>
          <p:cNvSpPr txBox="1"/>
          <p:nvPr/>
        </p:nvSpPr>
        <p:spPr>
          <a:xfrm>
            <a:off x="348946" y="5960749"/>
            <a:ext cx="2838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Gemeenteraad</a:t>
            </a:r>
            <a:endParaRPr lang="en-US" sz="2400" b="1" dirty="0">
              <a:solidFill>
                <a:srgbClr val="FF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0" name="Groep 19">
            <a:extLst>
              <a:ext uri="{FF2B5EF4-FFF2-40B4-BE49-F238E27FC236}">
                <a16:creationId xmlns:a16="http://schemas.microsoft.com/office/drawing/2014/main" id="{08899FB7-DC39-027F-9E03-C07D87DCDD07}"/>
              </a:ext>
            </a:extLst>
          </p:cNvPr>
          <p:cNvGrpSpPr/>
          <p:nvPr/>
        </p:nvGrpSpPr>
        <p:grpSpPr>
          <a:xfrm>
            <a:off x="5438311" y="4023376"/>
            <a:ext cx="1003474" cy="1311717"/>
            <a:chOff x="1542962" y="4187444"/>
            <a:chExt cx="1131500" cy="1479069"/>
          </a:xfrm>
        </p:grpSpPr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BF972686-857E-71AA-26AC-57428199A950}"/>
                </a:ext>
              </a:extLst>
            </p:cNvPr>
            <p:cNvSpPr/>
            <p:nvPr/>
          </p:nvSpPr>
          <p:spPr>
            <a:xfrm>
              <a:off x="1542962" y="4187444"/>
              <a:ext cx="1131500" cy="1479069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Vrije vorm 43">
              <a:extLst>
                <a:ext uri="{FF2B5EF4-FFF2-40B4-BE49-F238E27FC236}">
                  <a16:creationId xmlns:a16="http://schemas.microsoft.com/office/drawing/2014/main" id="{A1589B1A-4D71-3DA4-9376-BD389D15F2C6}"/>
                </a:ext>
              </a:extLst>
            </p:cNvPr>
            <p:cNvSpPr/>
            <p:nvPr/>
          </p:nvSpPr>
          <p:spPr>
            <a:xfrm>
              <a:off x="1726805" y="4402611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Vrije vorm 44">
              <a:extLst>
                <a:ext uri="{FF2B5EF4-FFF2-40B4-BE49-F238E27FC236}">
                  <a16:creationId xmlns:a16="http://schemas.microsoft.com/office/drawing/2014/main" id="{22322650-1291-68A8-8D80-DE086969BCE9}"/>
                </a:ext>
              </a:extLst>
            </p:cNvPr>
            <p:cNvSpPr/>
            <p:nvPr/>
          </p:nvSpPr>
          <p:spPr>
            <a:xfrm>
              <a:off x="1726805" y="4582611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Vrije vorm 45">
              <a:extLst>
                <a:ext uri="{FF2B5EF4-FFF2-40B4-BE49-F238E27FC236}">
                  <a16:creationId xmlns:a16="http://schemas.microsoft.com/office/drawing/2014/main" id="{773B093A-6996-F21A-00C1-6C01A6E8E7EC}"/>
                </a:ext>
              </a:extLst>
            </p:cNvPr>
            <p:cNvSpPr/>
            <p:nvPr/>
          </p:nvSpPr>
          <p:spPr>
            <a:xfrm>
              <a:off x="1726805" y="4762611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Vrije vorm 46">
              <a:extLst>
                <a:ext uri="{FF2B5EF4-FFF2-40B4-BE49-F238E27FC236}">
                  <a16:creationId xmlns:a16="http://schemas.microsoft.com/office/drawing/2014/main" id="{B7FAD1EB-8B84-1F35-6DAC-0BBCCECD31A1}"/>
                </a:ext>
              </a:extLst>
            </p:cNvPr>
            <p:cNvSpPr/>
            <p:nvPr/>
          </p:nvSpPr>
          <p:spPr>
            <a:xfrm>
              <a:off x="1726805" y="4942611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Vrije vorm 47">
              <a:extLst>
                <a:ext uri="{FF2B5EF4-FFF2-40B4-BE49-F238E27FC236}">
                  <a16:creationId xmlns:a16="http://schemas.microsoft.com/office/drawing/2014/main" id="{CEE89051-6D82-2CE3-03EF-F575C3C10F47}"/>
                </a:ext>
              </a:extLst>
            </p:cNvPr>
            <p:cNvSpPr/>
            <p:nvPr/>
          </p:nvSpPr>
          <p:spPr>
            <a:xfrm>
              <a:off x="1726805" y="5122611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Vrije vorm 48">
              <a:extLst>
                <a:ext uri="{FF2B5EF4-FFF2-40B4-BE49-F238E27FC236}">
                  <a16:creationId xmlns:a16="http://schemas.microsoft.com/office/drawing/2014/main" id="{53F30F19-FA5E-5482-BDC3-3B6629FD64AE}"/>
                </a:ext>
              </a:extLst>
            </p:cNvPr>
            <p:cNvSpPr/>
            <p:nvPr/>
          </p:nvSpPr>
          <p:spPr>
            <a:xfrm>
              <a:off x="1726805" y="5302611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0" name="Groep 39">
            <a:extLst>
              <a:ext uri="{FF2B5EF4-FFF2-40B4-BE49-F238E27FC236}">
                <a16:creationId xmlns:a16="http://schemas.microsoft.com/office/drawing/2014/main" id="{A0410698-BD97-2CFF-A2D7-362452AA84AB}"/>
              </a:ext>
            </a:extLst>
          </p:cNvPr>
          <p:cNvGrpSpPr/>
          <p:nvPr/>
        </p:nvGrpSpPr>
        <p:grpSpPr>
          <a:xfrm>
            <a:off x="6901739" y="4875447"/>
            <a:ext cx="1003474" cy="1311717"/>
            <a:chOff x="1778578" y="4057939"/>
            <a:chExt cx="1131500" cy="1479069"/>
          </a:xfrm>
        </p:grpSpPr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C07B026D-471A-34A6-7372-84AF65705F44}"/>
                </a:ext>
              </a:extLst>
            </p:cNvPr>
            <p:cNvSpPr/>
            <p:nvPr/>
          </p:nvSpPr>
          <p:spPr>
            <a:xfrm>
              <a:off x="1778578" y="4057939"/>
              <a:ext cx="1131500" cy="1479069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Vrije vorm 59">
              <a:extLst>
                <a:ext uri="{FF2B5EF4-FFF2-40B4-BE49-F238E27FC236}">
                  <a16:creationId xmlns:a16="http://schemas.microsoft.com/office/drawing/2014/main" id="{59AA23D9-3FDE-CBFC-8561-E12EFF4CE1E2}"/>
                </a:ext>
              </a:extLst>
            </p:cNvPr>
            <p:cNvSpPr/>
            <p:nvPr/>
          </p:nvSpPr>
          <p:spPr>
            <a:xfrm>
              <a:off x="1948328" y="4324395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Vrije vorm 60">
              <a:extLst>
                <a:ext uri="{FF2B5EF4-FFF2-40B4-BE49-F238E27FC236}">
                  <a16:creationId xmlns:a16="http://schemas.microsoft.com/office/drawing/2014/main" id="{D310B42B-E157-31B5-EA71-AABC557DB7C2}"/>
                </a:ext>
              </a:extLst>
            </p:cNvPr>
            <p:cNvSpPr/>
            <p:nvPr/>
          </p:nvSpPr>
          <p:spPr>
            <a:xfrm>
              <a:off x="1948328" y="4504395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Vrije vorm 61">
              <a:extLst>
                <a:ext uri="{FF2B5EF4-FFF2-40B4-BE49-F238E27FC236}">
                  <a16:creationId xmlns:a16="http://schemas.microsoft.com/office/drawing/2014/main" id="{160DEDD2-B2C0-F2BD-5C4C-380D4169F4EB}"/>
                </a:ext>
              </a:extLst>
            </p:cNvPr>
            <p:cNvSpPr/>
            <p:nvPr/>
          </p:nvSpPr>
          <p:spPr>
            <a:xfrm>
              <a:off x="1948328" y="4684395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Vrije vorm 62">
              <a:extLst>
                <a:ext uri="{FF2B5EF4-FFF2-40B4-BE49-F238E27FC236}">
                  <a16:creationId xmlns:a16="http://schemas.microsoft.com/office/drawing/2014/main" id="{6E545CE1-246A-D6A3-2731-E0B6B4FD8C73}"/>
                </a:ext>
              </a:extLst>
            </p:cNvPr>
            <p:cNvSpPr/>
            <p:nvPr/>
          </p:nvSpPr>
          <p:spPr>
            <a:xfrm>
              <a:off x="1948328" y="4864395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Vrije vorm 63">
              <a:extLst>
                <a:ext uri="{FF2B5EF4-FFF2-40B4-BE49-F238E27FC236}">
                  <a16:creationId xmlns:a16="http://schemas.microsoft.com/office/drawing/2014/main" id="{A090F33F-0C28-0942-A452-BFB1C74AB2EB}"/>
                </a:ext>
              </a:extLst>
            </p:cNvPr>
            <p:cNvSpPr/>
            <p:nvPr/>
          </p:nvSpPr>
          <p:spPr>
            <a:xfrm>
              <a:off x="1948328" y="5044395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Vrije vorm 64">
              <a:extLst>
                <a:ext uri="{FF2B5EF4-FFF2-40B4-BE49-F238E27FC236}">
                  <a16:creationId xmlns:a16="http://schemas.microsoft.com/office/drawing/2014/main" id="{7A2AEA81-CF2B-F2F7-3BC8-E4E42309B6D5}"/>
                </a:ext>
              </a:extLst>
            </p:cNvPr>
            <p:cNvSpPr/>
            <p:nvPr/>
          </p:nvSpPr>
          <p:spPr>
            <a:xfrm>
              <a:off x="1948328" y="5224395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7" name="Afbeelding 66" descr="Afbeelding met zwart-wit, kunst&#10;&#10;Automatisch gegenereerde beschrijving">
            <a:extLst>
              <a:ext uri="{FF2B5EF4-FFF2-40B4-BE49-F238E27FC236}">
                <a16:creationId xmlns:a16="http://schemas.microsoft.com/office/drawing/2014/main" id="{BEF3362C-A906-12B4-5795-C471A73022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67" y="3733631"/>
            <a:ext cx="3069838" cy="2227118"/>
          </a:xfrm>
          <a:prstGeom prst="rect">
            <a:avLst/>
          </a:prstGeom>
        </p:spPr>
      </p:pic>
      <p:grpSp>
        <p:nvGrpSpPr>
          <p:cNvPr id="73" name="Groep 72">
            <a:extLst>
              <a:ext uri="{FF2B5EF4-FFF2-40B4-BE49-F238E27FC236}">
                <a16:creationId xmlns:a16="http://schemas.microsoft.com/office/drawing/2014/main" id="{63642E5C-0675-6EA8-FEA2-9CB240DD1E06}"/>
              </a:ext>
            </a:extLst>
          </p:cNvPr>
          <p:cNvGrpSpPr/>
          <p:nvPr/>
        </p:nvGrpSpPr>
        <p:grpSpPr>
          <a:xfrm>
            <a:off x="4973395" y="2496986"/>
            <a:ext cx="869984" cy="1284446"/>
            <a:chOff x="4956656" y="2543216"/>
            <a:chExt cx="968108" cy="1284446"/>
          </a:xfrm>
        </p:grpSpPr>
        <p:sp>
          <p:nvSpPr>
            <p:cNvPr id="64" name="PIJL-OMLAAG 27">
              <a:extLst>
                <a:ext uri="{FF2B5EF4-FFF2-40B4-BE49-F238E27FC236}">
                  <a16:creationId xmlns:a16="http://schemas.microsoft.com/office/drawing/2014/main" id="{6204C880-E183-F76D-B8BF-D8C1D3D3BCDC}"/>
                </a:ext>
              </a:extLst>
            </p:cNvPr>
            <p:cNvSpPr/>
            <p:nvPr/>
          </p:nvSpPr>
          <p:spPr>
            <a:xfrm>
              <a:off x="5246294" y="2770631"/>
              <a:ext cx="678470" cy="1057031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Rechthoek 71">
              <a:extLst>
                <a:ext uri="{FF2B5EF4-FFF2-40B4-BE49-F238E27FC236}">
                  <a16:creationId xmlns:a16="http://schemas.microsoft.com/office/drawing/2014/main" id="{9DC538FF-CA27-04D2-CE81-92F36A7960A2}"/>
                </a:ext>
              </a:extLst>
            </p:cNvPr>
            <p:cNvSpPr/>
            <p:nvPr/>
          </p:nvSpPr>
          <p:spPr>
            <a:xfrm>
              <a:off x="4956656" y="2543216"/>
              <a:ext cx="799101" cy="288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2" name="Afbeelding 1" descr="Afbeelding met symbool, Graphics, wit, schermopname&#10;&#10;Automatisch gegenereerde beschrijving">
            <a:extLst>
              <a:ext uri="{FF2B5EF4-FFF2-40B4-BE49-F238E27FC236}">
                <a16:creationId xmlns:a16="http://schemas.microsoft.com/office/drawing/2014/main" id="{A6BD216B-7CDC-0D5D-E399-FD25E96301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67" y="372165"/>
            <a:ext cx="2599382" cy="2276927"/>
          </a:xfrm>
          <a:prstGeom prst="rect">
            <a:avLst/>
          </a:prstGeom>
        </p:spPr>
      </p:pic>
      <p:grpSp>
        <p:nvGrpSpPr>
          <p:cNvPr id="4" name="Groep 3">
            <a:extLst>
              <a:ext uri="{FF2B5EF4-FFF2-40B4-BE49-F238E27FC236}">
                <a16:creationId xmlns:a16="http://schemas.microsoft.com/office/drawing/2014/main" id="{7BDA8B34-76DD-970C-9735-EFDC35412A7F}"/>
              </a:ext>
            </a:extLst>
          </p:cNvPr>
          <p:cNvGrpSpPr/>
          <p:nvPr/>
        </p:nvGrpSpPr>
        <p:grpSpPr>
          <a:xfrm>
            <a:off x="3305915" y="3605315"/>
            <a:ext cx="4646651" cy="2581849"/>
            <a:chOff x="3289208" y="3541715"/>
            <a:chExt cx="4646651" cy="2581849"/>
          </a:xfrm>
        </p:grpSpPr>
        <p:sp>
          <p:nvSpPr>
            <p:cNvPr id="7" name="PIJL-OMLAAG 27">
              <a:extLst>
                <a:ext uri="{FF2B5EF4-FFF2-40B4-BE49-F238E27FC236}">
                  <a16:creationId xmlns:a16="http://schemas.microsoft.com/office/drawing/2014/main" id="{677BFDA7-E182-6DB8-1BBF-7B8615916370}"/>
                </a:ext>
              </a:extLst>
            </p:cNvPr>
            <p:cNvSpPr/>
            <p:nvPr/>
          </p:nvSpPr>
          <p:spPr>
            <a:xfrm rot="16200000">
              <a:off x="3974796" y="4493815"/>
              <a:ext cx="678470" cy="1719254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7C83D2C5-1C5F-D511-C4D7-923204205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6248" y="3541715"/>
              <a:ext cx="576064" cy="603427"/>
            </a:xfrm>
            <a:prstGeom prst="rect">
              <a:avLst/>
            </a:prstGeom>
          </p:spPr>
        </p:pic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EAFFA4F9-8814-4F75-6F82-4E8058E22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1059" y="4513046"/>
              <a:ext cx="604800" cy="604800"/>
            </a:xfrm>
            <a:prstGeom prst="rect">
              <a:avLst/>
            </a:prstGeom>
          </p:spPr>
        </p:pic>
        <p:pic>
          <p:nvPicPr>
            <p:cNvPr id="14" name="Afbeelding 13">
              <a:extLst>
                <a:ext uri="{FF2B5EF4-FFF2-40B4-BE49-F238E27FC236}">
                  <a16:creationId xmlns:a16="http://schemas.microsoft.com/office/drawing/2014/main" id="{C89A9D0F-C9C2-CAC7-12A4-521EA1856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6035" y="3939223"/>
              <a:ext cx="576064" cy="603427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0B3DD7C5-8CCC-918D-EF7E-EE47FAE4D35A}"/>
                </a:ext>
              </a:extLst>
            </p:cNvPr>
            <p:cNvSpPr txBox="1"/>
            <p:nvPr/>
          </p:nvSpPr>
          <p:spPr>
            <a:xfrm>
              <a:off x="3289208" y="5692677"/>
              <a:ext cx="189907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200" dirty="0">
                  <a:ea typeface="Verdana" panose="020B0604030504040204" pitchFamily="34" charset="0"/>
                  <a:cs typeface="Verdana" panose="020B0604030504040204" pitchFamily="34" charset="0"/>
                </a:rPr>
                <a:t>vóór of tegen</a:t>
              </a:r>
            </a:p>
          </p:txBody>
        </p:sp>
      </p:grpSp>
      <p:sp>
        <p:nvSpPr>
          <p:cNvPr id="27" name="PIJL-OMLAAG 27">
            <a:extLst>
              <a:ext uri="{FF2B5EF4-FFF2-40B4-BE49-F238E27FC236}">
                <a16:creationId xmlns:a16="http://schemas.microsoft.com/office/drawing/2014/main" id="{A350376A-F517-6515-0D11-F3E753BB9FBA}"/>
              </a:ext>
            </a:extLst>
          </p:cNvPr>
          <p:cNvSpPr/>
          <p:nvPr/>
        </p:nvSpPr>
        <p:spPr>
          <a:xfrm rot="5400000" flipH="1">
            <a:off x="3888901" y="3728393"/>
            <a:ext cx="678470" cy="1773147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67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ep 57">
            <a:extLst>
              <a:ext uri="{FF2B5EF4-FFF2-40B4-BE49-F238E27FC236}">
                <a16:creationId xmlns:a16="http://schemas.microsoft.com/office/drawing/2014/main" id="{0BB9F4A1-4835-B3F8-7A31-56FBBE55D517}"/>
              </a:ext>
            </a:extLst>
          </p:cNvPr>
          <p:cNvGrpSpPr/>
          <p:nvPr/>
        </p:nvGrpSpPr>
        <p:grpSpPr>
          <a:xfrm>
            <a:off x="3388313" y="614751"/>
            <a:ext cx="1919662" cy="2639723"/>
            <a:chOff x="3331448" y="819386"/>
            <a:chExt cx="2099650" cy="2988718"/>
          </a:xfrm>
        </p:grpSpPr>
        <p:sp>
          <p:nvSpPr>
            <p:cNvPr id="59" name="Tekstvak 58">
              <a:extLst>
                <a:ext uri="{FF2B5EF4-FFF2-40B4-BE49-F238E27FC236}">
                  <a16:creationId xmlns:a16="http://schemas.microsoft.com/office/drawing/2014/main" id="{179B927A-C554-D94B-9B39-8FFCDAA41676}"/>
                </a:ext>
              </a:extLst>
            </p:cNvPr>
            <p:cNvSpPr txBox="1"/>
            <p:nvPr/>
          </p:nvSpPr>
          <p:spPr>
            <a:xfrm>
              <a:off x="3515659" y="3320250"/>
              <a:ext cx="1915439" cy="487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200" b="1" dirty="0">
                  <a:solidFill>
                    <a:srgbClr val="FF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Wethouders</a:t>
              </a:r>
              <a:endParaRPr lang="en-US" sz="220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0" name="Afbeelding 59">
              <a:extLst>
                <a:ext uri="{FF2B5EF4-FFF2-40B4-BE49-F238E27FC236}">
                  <a16:creationId xmlns:a16="http://schemas.microsoft.com/office/drawing/2014/main" id="{6E878C00-1BBD-51FE-4104-B371DD55E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1448" y="819386"/>
              <a:ext cx="2079641" cy="2028151"/>
            </a:xfrm>
            <a:prstGeom prst="rect">
              <a:avLst/>
            </a:prstGeom>
          </p:spPr>
        </p:pic>
        <p:pic>
          <p:nvPicPr>
            <p:cNvPr id="61" name="Afbeelding 60" descr="Afbeelding met rood, ontwerp, illustratie, kunst&#10;&#10;Automatisch gegenereerde beschrijving">
              <a:extLst>
                <a:ext uri="{FF2B5EF4-FFF2-40B4-BE49-F238E27FC236}">
                  <a16:creationId xmlns:a16="http://schemas.microsoft.com/office/drawing/2014/main" id="{43C5468C-8E19-8E4B-E2F3-D928B75BB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9662" y="1594184"/>
              <a:ext cx="874025" cy="1790894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grpSp>
        <p:nvGrpSpPr>
          <p:cNvPr id="32" name="Groep 31">
            <a:extLst>
              <a:ext uri="{FF2B5EF4-FFF2-40B4-BE49-F238E27FC236}">
                <a16:creationId xmlns:a16="http://schemas.microsoft.com/office/drawing/2014/main" id="{F4E9CFEC-0DE4-5C30-D04F-5FE671094BBB}"/>
              </a:ext>
            </a:extLst>
          </p:cNvPr>
          <p:cNvGrpSpPr/>
          <p:nvPr/>
        </p:nvGrpSpPr>
        <p:grpSpPr>
          <a:xfrm>
            <a:off x="6171774" y="4384654"/>
            <a:ext cx="1003474" cy="1311717"/>
            <a:chOff x="1738834" y="4315253"/>
            <a:chExt cx="1131500" cy="1479069"/>
          </a:xfrm>
        </p:grpSpPr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9D6A5659-5165-95A3-7DD5-F80B4B073C01}"/>
                </a:ext>
              </a:extLst>
            </p:cNvPr>
            <p:cNvSpPr/>
            <p:nvPr/>
          </p:nvSpPr>
          <p:spPr>
            <a:xfrm>
              <a:off x="1738834" y="4315253"/>
              <a:ext cx="1131500" cy="1479069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Vrije vorm 51">
              <a:extLst>
                <a:ext uri="{FF2B5EF4-FFF2-40B4-BE49-F238E27FC236}">
                  <a16:creationId xmlns:a16="http://schemas.microsoft.com/office/drawing/2014/main" id="{69B76B0A-FF65-B3D8-A2AD-0AB937DD727E}"/>
                </a:ext>
              </a:extLst>
            </p:cNvPr>
            <p:cNvSpPr/>
            <p:nvPr/>
          </p:nvSpPr>
          <p:spPr>
            <a:xfrm>
              <a:off x="1872000" y="4545224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Vrije vorm 52">
              <a:extLst>
                <a:ext uri="{FF2B5EF4-FFF2-40B4-BE49-F238E27FC236}">
                  <a16:creationId xmlns:a16="http://schemas.microsoft.com/office/drawing/2014/main" id="{905D8EAE-04E3-CE31-8BB8-50477CE18F9F}"/>
                </a:ext>
              </a:extLst>
            </p:cNvPr>
            <p:cNvSpPr/>
            <p:nvPr/>
          </p:nvSpPr>
          <p:spPr>
            <a:xfrm>
              <a:off x="1872000" y="4725224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Vrije vorm 53">
              <a:extLst>
                <a:ext uri="{FF2B5EF4-FFF2-40B4-BE49-F238E27FC236}">
                  <a16:creationId xmlns:a16="http://schemas.microsoft.com/office/drawing/2014/main" id="{1904E421-415A-18D4-A017-CFE909DF051A}"/>
                </a:ext>
              </a:extLst>
            </p:cNvPr>
            <p:cNvSpPr/>
            <p:nvPr/>
          </p:nvSpPr>
          <p:spPr>
            <a:xfrm>
              <a:off x="1872000" y="4905224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Vrije vorm 54">
              <a:extLst>
                <a:ext uri="{FF2B5EF4-FFF2-40B4-BE49-F238E27FC236}">
                  <a16:creationId xmlns:a16="http://schemas.microsoft.com/office/drawing/2014/main" id="{7F322A01-EC19-5C42-6BB9-AEF75D7D9A50}"/>
                </a:ext>
              </a:extLst>
            </p:cNvPr>
            <p:cNvSpPr/>
            <p:nvPr/>
          </p:nvSpPr>
          <p:spPr>
            <a:xfrm>
              <a:off x="1872000" y="5085224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Vrije vorm 55">
              <a:extLst>
                <a:ext uri="{FF2B5EF4-FFF2-40B4-BE49-F238E27FC236}">
                  <a16:creationId xmlns:a16="http://schemas.microsoft.com/office/drawing/2014/main" id="{477DA3C6-E47F-A6DC-6C41-EF1CE1C2527E}"/>
                </a:ext>
              </a:extLst>
            </p:cNvPr>
            <p:cNvSpPr/>
            <p:nvPr/>
          </p:nvSpPr>
          <p:spPr>
            <a:xfrm>
              <a:off x="1872000" y="5265224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Vrije vorm 56">
              <a:extLst>
                <a:ext uri="{FF2B5EF4-FFF2-40B4-BE49-F238E27FC236}">
                  <a16:creationId xmlns:a16="http://schemas.microsoft.com/office/drawing/2014/main" id="{2D4C4168-0AF5-FC65-D059-28AAEACC3834}"/>
                </a:ext>
              </a:extLst>
            </p:cNvPr>
            <p:cNvSpPr/>
            <p:nvPr/>
          </p:nvSpPr>
          <p:spPr>
            <a:xfrm>
              <a:off x="1872000" y="5445224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9" name="Tekstvak 28"/>
          <p:cNvSpPr txBox="1"/>
          <p:nvPr/>
        </p:nvSpPr>
        <p:spPr>
          <a:xfrm>
            <a:off x="348946" y="5960749"/>
            <a:ext cx="2838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Gemeenteraad</a:t>
            </a:r>
            <a:endParaRPr lang="en-US" sz="2400" b="1" dirty="0">
              <a:solidFill>
                <a:srgbClr val="FF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0" name="Groep 19">
            <a:extLst>
              <a:ext uri="{FF2B5EF4-FFF2-40B4-BE49-F238E27FC236}">
                <a16:creationId xmlns:a16="http://schemas.microsoft.com/office/drawing/2014/main" id="{08899FB7-DC39-027F-9E03-C07D87DCDD07}"/>
              </a:ext>
            </a:extLst>
          </p:cNvPr>
          <p:cNvGrpSpPr/>
          <p:nvPr/>
        </p:nvGrpSpPr>
        <p:grpSpPr>
          <a:xfrm>
            <a:off x="5438311" y="4023376"/>
            <a:ext cx="1003474" cy="1311717"/>
            <a:chOff x="1542962" y="4187444"/>
            <a:chExt cx="1131500" cy="1479069"/>
          </a:xfrm>
        </p:grpSpPr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BF972686-857E-71AA-26AC-57428199A950}"/>
                </a:ext>
              </a:extLst>
            </p:cNvPr>
            <p:cNvSpPr/>
            <p:nvPr/>
          </p:nvSpPr>
          <p:spPr>
            <a:xfrm>
              <a:off x="1542962" y="4187444"/>
              <a:ext cx="1131500" cy="1479069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Vrije vorm 43">
              <a:extLst>
                <a:ext uri="{FF2B5EF4-FFF2-40B4-BE49-F238E27FC236}">
                  <a16:creationId xmlns:a16="http://schemas.microsoft.com/office/drawing/2014/main" id="{A1589B1A-4D71-3DA4-9376-BD389D15F2C6}"/>
                </a:ext>
              </a:extLst>
            </p:cNvPr>
            <p:cNvSpPr/>
            <p:nvPr/>
          </p:nvSpPr>
          <p:spPr>
            <a:xfrm>
              <a:off x="1726805" y="4402611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Vrije vorm 44">
              <a:extLst>
                <a:ext uri="{FF2B5EF4-FFF2-40B4-BE49-F238E27FC236}">
                  <a16:creationId xmlns:a16="http://schemas.microsoft.com/office/drawing/2014/main" id="{22322650-1291-68A8-8D80-DE086969BCE9}"/>
                </a:ext>
              </a:extLst>
            </p:cNvPr>
            <p:cNvSpPr/>
            <p:nvPr/>
          </p:nvSpPr>
          <p:spPr>
            <a:xfrm>
              <a:off x="1726805" y="4582611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Vrije vorm 45">
              <a:extLst>
                <a:ext uri="{FF2B5EF4-FFF2-40B4-BE49-F238E27FC236}">
                  <a16:creationId xmlns:a16="http://schemas.microsoft.com/office/drawing/2014/main" id="{773B093A-6996-F21A-00C1-6C01A6E8E7EC}"/>
                </a:ext>
              </a:extLst>
            </p:cNvPr>
            <p:cNvSpPr/>
            <p:nvPr/>
          </p:nvSpPr>
          <p:spPr>
            <a:xfrm>
              <a:off x="1726805" y="4762611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Vrije vorm 46">
              <a:extLst>
                <a:ext uri="{FF2B5EF4-FFF2-40B4-BE49-F238E27FC236}">
                  <a16:creationId xmlns:a16="http://schemas.microsoft.com/office/drawing/2014/main" id="{B7FAD1EB-8B84-1F35-6DAC-0BBCCECD31A1}"/>
                </a:ext>
              </a:extLst>
            </p:cNvPr>
            <p:cNvSpPr/>
            <p:nvPr/>
          </p:nvSpPr>
          <p:spPr>
            <a:xfrm>
              <a:off x="1726805" y="4942611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Vrije vorm 47">
              <a:extLst>
                <a:ext uri="{FF2B5EF4-FFF2-40B4-BE49-F238E27FC236}">
                  <a16:creationId xmlns:a16="http://schemas.microsoft.com/office/drawing/2014/main" id="{CEE89051-6D82-2CE3-03EF-F575C3C10F47}"/>
                </a:ext>
              </a:extLst>
            </p:cNvPr>
            <p:cNvSpPr/>
            <p:nvPr/>
          </p:nvSpPr>
          <p:spPr>
            <a:xfrm>
              <a:off x="1726805" y="5122611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Vrije vorm 48">
              <a:extLst>
                <a:ext uri="{FF2B5EF4-FFF2-40B4-BE49-F238E27FC236}">
                  <a16:creationId xmlns:a16="http://schemas.microsoft.com/office/drawing/2014/main" id="{53F30F19-FA5E-5482-BDC3-3B6629FD64AE}"/>
                </a:ext>
              </a:extLst>
            </p:cNvPr>
            <p:cNvSpPr/>
            <p:nvPr/>
          </p:nvSpPr>
          <p:spPr>
            <a:xfrm>
              <a:off x="1726805" y="5302611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0" name="Groep 39">
            <a:extLst>
              <a:ext uri="{FF2B5EF4-FFF2-40B4-BE49-F238E27FC236}">
                <a16:creationId xmlns:a16="http://schemas.microsoft.com/office/drawing/2014/main" id="{A0410698-BD97-2CFF-A2D7-362452AA84AB}"/>
              </a:ext>
            </a:extLst>
          </p:cNvPr>
          <p:cNvGrpSpPr/>
          <p:nvPr/>
        </p:nvGrpSpPr>
        <p:grpSpPr>
          <a:xfrm>
            <a:off x="6901739" y="4875447"/>
            <a:ext cx="1003474" cy="1311717"/>
            <a:chOff x="1778578" y="4057939"/>
            <a:chExt cx="1131500" cy="1479069"/>
          </a:xfrm>
        </p:grpSpPr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C07B026D-471A-34A6-7372-84AF65705F44}"/>
                </a:ext>
              </a:extLst>
            </p:cNvPr>
            <p:cNvSpPr/>
            <p:nvPr/>
          </p:nvSpPr>
          <p:spPr>
            <a:xfrm>
              <a:off x="1778578" y="4057939"/>
              <a:ext cx="1131500" cy="1479069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Vrije vorm 59">
              <a:extLst>
                <a:ext uri="{FF2B5EF4-FFF2-40B4-BE49-F238E27FC236}">
                  <a16:creationId xmlns:a16="http://schemas.microsoft.com/office/drawing/2014/main" id="{59AA23D9-3FDE-CBFC-8561-E12EFF4CE1E2}"/>
                </a:ext>
              </a:extLst>
            </p:cNvPr>
            <p:cNvSpPr/>
            <p:nvPr/>
          </p:nvSpPr>
          <p:spPr>
            <a:xfrm>
              <a:off x="1948328" y="4324395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Vrije vorm 60">
              <a:extLst>
                <a:ext uri="{FF2B5EF4-FFF2-40B4-BE49-F238E27FC236}">
                  <a16:creationId xmlns:a16="http://schemas.microsoft.com/office/drawing/2014/main" id="{D310B42B-E157-31B5-EA71-AABC557DB7C2}"/>
                </a:ext>
              </a:extLst>
            </p:cNvPr>
            <p:cNvSpPr/>
            <p:nvPr/>
          </p:nvSpPr>
          <p:spPr>
            <a:xfrm>
              <a:off x="1948328" y="4504395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Vrije vorm 61">
              <a:extLst>
                <a:ext uri="{FF2B5EF4-FFF2-40B4-BE49-F238E27FC236}">
                  <a16:creationId xmlns:a16="http://schemas.microsoft.com/office/drawing/2014/main" id="{160DEDD2-B2C0-F2BD-5C4C-380D4169F4EB}"/>
                </a:ext>
              </a:extLst>
            </p:cNvPr>
            <p:cNvSpPr/>
            <p:nvPr/>
          </p:nvSpPr>
          <p:spPr>
            <a:xfrm>
              <a:off x="1948328" y="4684395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Vrije vorm 62">
              <a:extLst>
                <a:ext uri="{FF2B5EF4-FFF2-40B4-BE49-F238E27FC236}">
                  <a16:creationId xmlns:a16="http://schemas.microsoft.com/office/drawing/2014/main" id="{6E545CE1-246A-D6A3-2731-E0B6B4FD8C73}"/>
                </a:ext>
              </a:extLst>
            </p:cNvPr>
            <p:cNvSpPr/>
            <p:nvPr/>
          </p:nvSpPr>
          <p:spPr>
            <a:xfrm>
              <a:off x="1948328" y="4864395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Vrije vorm 63">
              <a:extLst>
                <a:ext uri="{FF2B5EF4-FFF2-40B4-BE49-F238E27FC236}">
                  <a16:creationId xmlns:a16="http://schemas.microsoft.com/office/drawing/2014/main" id="{A090F33F-0C28-0942-A452-BFB1C74AB2EB}"/>
                </a:ext>
              </a:extLst>
            </p:cNvPr>
            <p:cNvSpPr/>
            <p:nvPr/>
          </p:nvSpPr>
          <p:spPr>
            <a:xfrm>
              <a:off x="1948328" y="5044395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Vrije vorm 64">
              <a:extLst>
                <a:ext uri="{FF2B5EF4-FFF2-40B4-BE49-F238E27FC236}">
                  <a16:creationId xmlns:a16="http://schemas.microsoft.com/office/drawing/2014/main" id="{7A2AEA81-CF2B-F2F7-3BC8-E4E42309B6D5}"/>
                </a:ext>
              </a:extLst>
            </p:cNvPr>
            <p:cNvSpPr/>
            <p:nvPr/>
          </p:nvSpPr>
          <p:spPr>
            <a:xfrm>
              <a:off x="1948328" y="5224395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7" name="Afbeelding 66" descr="Afbeelding met zwart-wit, kunst&#10;&#10;Automatisch gegenereerde beschrijving">
            <a:extLst>
              <a:ext uri="{FF2B5EF4-FFF2-40B4-BE49-F238E27FC236}">
                <a16:creationId xmlns:a16="http://schemas.microsoft.com/office/drawing/2014/main" id="{BEF3362C-A906-12B4-5795-C471A73022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67" y="3733631"/>
            <a:ext cx="3069838" cy="2227118"/>
          </a:xfrm>
          <a:prstGeom prst="rect">
            <a:avLst/>
          </a:prstGeom>
        </p:spPr>
      </p:pic>
      <p:grpSp>
        <p:nvGrpSpPr>
          <p:cNvPr id="73" name="Groep 72">
            <a:extLst>
              <a:ext uri="{FF2B5EF4-FFF2-40B4-BE49-F238E27FC236}">
                <a16:creationId xmlns:a16="http://schemas.microsoft.com/office/drawing/2014/main" id="{63642E5C-0675-6EA8-FEA2-9CB240DD1E06}"/>
              </a:ext>
            </a:extLst>
          </p:cNvPr>
          <p:cNvGrpSpPr/>
          <p:nvPr/>
        </p:nvGrpSpPr>
        <p:grpSpPr>
          <a:xfrm>
            <a:off x="4973395" y="2496986"/>
            <a:ext cx="869984" cy="1284446"/>
            <a:chOff x="4956656" y="2543216"/>
            <a:chExt cx="968108" cy="1284446"/>
          </a:xfrm>
        </p:grpSpPr>
        <p:sp>
          <p:nvSpPr>
            <p:cNvPr id="64" name="PIJL-OMLAAG 27">
              <a:extLst>
                <a:ext uri="{FF2B5EF4-FFF2-40B4-BE49-F238E27FC236}">
                  <a16:creationId xmlns:a16="http://schemas.microsoft.com/office/drawing/2014/main" id="{6204C880-E183-F76D-B8BF-D8C1D3D3BCDC}"/>
                </a:ext>
              </a:extLst>
            </p:cNvPr>
            <p:cNvSpPr/>
            <p:nvPr/>
          </p:nvSpPr>
          <p:spPr>
            <a:xfrm>
              <a:off x="5246294" y="2770631"/>
              <a:ext cx="678470" cy="1057031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Rechthoek 71">
              <a:extLst>
                <a:ext uri="{FF2B5EF4-FFF2-40B4-BE49-F238E27FC236}">
                  <a16:creationId xmlns:a16="http://schemas.microsoft.com/office/drawing/2014/main" id="{9DC538FF-CA27-04D2-CE81-92F36A7960A2}"/>
                </a:ext>
              </a:extLst>
            </p:cNvPr>
            <p:cNvSpPr/>
            <p:nvPr/>
          </p:nvSpPr>
          <p:spPr>
            <a:xfrm>
              <a:off x="4956656" y="2543216"/>
              <a:ext cx="799101" cy="288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2" name="Afbeelding 1" descr="Afbeelding met symbool, Graphics, wit, schermopname&#10;&#10;Automatisch gegenereerde beschrijving">
            <a:extLst>
              <a:ext uri="{FF2B5EF4-FFF2-40B4-BE49-F238E27FC236}">
                <a16:creationId xmlns:a16="http://schemas.microsoft.com/office/drawing/2014/main" id="{A6BD216B-7CDC-0D5D-E399-FD25E96301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67" y="372165"/>
            <a:ext cx="2599382" cy="2276927"/>
          </a:xfrm>
          <a:prstGeom prst="rect">
            <a:avLst/>
          </a:prstGeom>
        </p:spPr>
      </p:pic>
      <p:grpSp>
        <p:nvGrpSpPr>
          <p:cNvPr id="4" name="Groep 3">
            <a:extLst>
              <a:ext uri="{FF2B5EF4-FFF2-40B4-BE49-F238E27FC236}">
                <a16:creationId xmlns:a16="http://schemas.microsoft.com/office/drawing/2014/main" id="{7BDA8B34-76DD-970C-9735-EFDC35412A7F}"/>
              </a:ext>
            </a:extLst>
          </p:cNvPr>
          <p:cNvGrpSpPr/>
          <p:nvPr/>
        </p:nvGrpSpPr>
        <p:grpSpPr>
          <a:xfrm>
            <a:off x="3305915" y="3605315"/>
            <a:ext cx="4646651" cy="2581849"/>
            <a:chOff x="3289208" y="3541715"/>
            <a:chExt cx="4646651" cy="2581849"/>
          </a:xfrm>
        </p:grpSpPr>
        <p:sp>
          <p:nvSpPr>
            <p:cNvPr id="7" name="PIJL-OMLAAG 27">
              <a:extLst>
                <a:ext uri="{FF2B5EF4-FFF2-40B4-BE49-F238E27FC236}">
                  <a16:creationId xmlns:a16="http://schemas.microsoft.com/office/drawing/2014/main" id="{677BFDA7-E182-6DB8-1BBF-7B8615916370}"/>
                </a:ext>
              </a:extLst>
            </p:cNvPr>
            <p:cNvSpPr/>
            <p:nvPr/>
          </p:nvSpPr>
          <p:spPr>
            <a:xfrm rot="16200000">
              <a:off x="3974796" y="4493815"/>
              <a:ext cx="678470" cy="1719254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7C83D2C5-1C5F-D511-C4D7-923204205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6248" y="3541715"/>
              <a:ext cx="576064" cy="603427"/>
            </a:xfrm>
            <a:prstGeom prst="rect">
              <a:avLst/>
            </a:prstGeom>
          </p:spPr>
        </p:pic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EAFFA4F9-8814-4F75-6F82-4E8058E22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1059" y="4513046"/>
              <a:ext cx="604800" cy="604800"/>
            </a:xfrm>
            <a:prstGeom prst="rect">
              <a:avLst/>
            </a:prstGeom>
          </p:spPr>
        </p:pic>
        <p:pic>
          <p:nvPicPr>
            <p:cNvPr id="14" name="Afbeelding 13">
              <a:extLst>
                <a:ext uri="{FF2B5EF4-FFF2-40B4-BE49-F238E27FC236}">
                  <a16:creationId xmlns:a16="http://schemas.microsoft.com/office/drawing/2014/main" id="{C89A9D0F-C9C2-CAC7-12A4-521EA1856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6035" y="3939223"/>
              <a:ext cx="576064" cy="603427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0B3DD7C5-8CCC-918D-EF7E-EE47FAE4D35A}"/>
                </a:ext>
              </a:extLst>
            </p:cNvPr>
            <p:cNvSpPr txBox="1"/>
            <p:nvPr/>
          </p:nvSpPr>
          <p:spPr>
            <a:xfrm>
              <a:off x="3289208" y="5692677"/>
              <a:ext cx="189907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200" dirty="0">
                  <a:ea typeface="Verdana" panose="020B0604030504040204" pitchFamily="34" charset="0"/>
                  <a:cs typeface="Verdana" panose="020B0604030504040204" pitchFamily="34" charset="0"/>
                </a:rPr>
                <a:t>vóór of tegen</a:t>
              </a:r>
            </a:p>
          </p:txBody>
        </p:sp>
      </p:grpSp>
      <p:sp>
        <p:nvSpPr>
          <p:cNvPr id="27" name="PIJL-OMLAAG 27">
            <a:extLst>
              <a:ext uri="{FF2B5EF4-FFF2-40B4-BE49-F238E27FC236}">
                <a16:creationId xmlns:a16="http://schemas.microsoft.com/office/drawing/2014/main" id="{A350376A-F517-6515-0D11-F3E753BB9FBA}"/>
              </a:ext>
            </a:extLst>
          </p:cNvPr>
          <p:cNvSpPr/>
          <p:nvPr/>
        </p:nvSpPr>
        <p:spPr>
          <a:xfrm rot="5400000" flipH="1">
            <a:off x="3888901" y="3728393"/>
            <a:ext cx="678470" cy="1773147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354AE1EA-62FC-BC30-4DFB-86609E07C87B}"/>
              </a:ext>
            </a:extLst>
          </p:cNvPr>
          <p:cNvGrpSpPr/>
          <p:nvPr/>
        </p:nvGrpSpPr>
        <p:grpSpPr>
          <a:xfrm>
            <a:off x="6660494" y="575549"/>
            <a:ext cx="1831404" cy="2073543"/>
            <a:chOff x="6669944" y="290750"/>
            <a:chExt cx="2518830" cy="2615449"/>
          </a:xfrm>
        </p:grpSpPr>
        <p:pic>
          <p:nvPicPr>
            <p:cNvPr id="5" name="Afbeelding 4" descr="Afbeelding met duisternis, zwart-wit, nacht, ster&#10;&#10;Automatisch gegenereerde beschrijving">
              <a:extLst>
                <a:ext uri="{FF2B5EF4-FFF2-40B4-BE49-F238E27FC236}">
                  <a16:creationId xmlns:a16="http://schemas.microsoft.com/office/drawing/2014/main" id="{48661BB3-AF80-D05F-A405-2B7C526BA4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795"/>
            <a:stretch/>
          </p:blipFill>
          <p:spPr>
            <a:xfrm>
              <a:off x="6839518" y="290750"/>
              <a:ext cx="2079641" cy="1795973"/>
            </a:xfrm>
            <a:prstGeom prst="rect">
              <a:avLst/>
            </a:prstGeom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BB257E40-128F-A7F2-4638-A93BB2848424}"/>
                </a:ext>
              </a:extLst>
            </p:cNvPr>
            <p:cNvSpPr txBox="1"/>
            <p:nvPr/>
          </p:nvSpPr>
          <p:spPr>
            <a:xfrm>
              <a:off x="6788465" y="2401523"/>
              <a:ext cx="2130693" cy="504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000" dirty="0">
                  <a:ea typeface="Verdana" panose="020B0604030504040204" pitchFamily="34" charset="0"/>
                  <a:cs typeface="Verdana" panose="020B0604030504040204" pitchFamily="34" charset="0"/>
                </a:rPr>
                <a:t>controleert</a:t>
              </a:r>
              <a:endParaRPr lang="en-US" sz="2000" dirty="0"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77937B64-15FC-8408-2FF0-550541F1646F}"/>
                </a:ext>
              </a:extLst>
            </p:cNvPr>
            <p:cNvSpPr txBox="1"/>
            <p:nvPr/>
          </p:nvSpPr>
          <p:spPr>
            <a:xfrm>
              <a:off x="6669944" y="2003950"/>
              <a:ext cx="2518830" cy="543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200" b="1" dirty="0">
                  <a:solidFill>
                    <a:srgbClr val="FF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Burgemeester</a:t>
              </a:r>
              <a:endParaRPr lang="en-US" sz="220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657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/>
          <p:cNvGrpSpPr/>
          <p:nvPr/>
        </p:nvGrpSpPr>
        <p:grpSpPr>
          <a:xfrm>
            <a:off x="2239107" y="1107347"/>
            <a:ext cx="4665785" cy="5206870"/>
            <a:chOff x="3987547" y="1199626"/>
            <a:chExt cx="4665785" cy="5206870"/>
          </a:xfrm>
        </p:grpSpPr>
        <p:sp>
          <p:nvSpPr>
            <p:cNvPr id="4" name="Rechthoek 3"/>
            <p:cNvSpPr/>
            <p:nvPr/>
          </p:nvSpPr>
          <p:spPr>
            <a:xfrm>
              <a:off x="3987547" y="1199626"/>
              <a:ext cx="4665785" cy="520687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kstvak 5"/>
            <p:cNvSpPr txBox="1"/>
            <p:nvPr/>
          </p:nvSpPr>
          <p:spPr>
            <a:xfrm>
              <a:off x="5004048" y="2780928"/>
              <a:ext cx="28803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dirty="0"/>
                <a:t>Voeg hier een foto in van</a:t>
              </a:r>
            </a:p>
            <a:p>
              <a:pPr algn="ctr"/>
              <a:r>
                <a:rPr lang="nl-NL" dirty="0"/>
                <a:t>de eigen burgemeester</a:t>
              </a:r>
              <a:endParaRPr lang="en-US" dirty="0"/>
            </a:p>
          </p:txBody>
        </p:sp>
      </p:grpSp>
      <p:sp>
        <p:nvSpPr>
          <p:cNvPr id="8" name="Tekstvak 7">
            <a:extLst>
              <a:ext uri="{FF2B5EF4-FFF2-40B4-BE49-F238E27FC236}">
                <a16:creationId xmlns:a16="http://schemas.microsoft.com/office/drawing/2014/main" id="{6F730FC5-8001-CC11-21D7-89CA9F07AA45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878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Onze burgemeester</a:t>
            </a:r>
            <a:endParaRPr lang="nl-NL" sz="2000" b="1" dirty="0">
              <a:solidFill>
                <a:srgbClr val="31878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2477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>
            <a:extLst>
              <a:ext uri="{FF2B5EF4-FFF2-40B4-BE49-F238E27FC236}">
                <a16:creationId xmlns:a16="http://schemas.microsoft.com/office/drawing/2014/main" id="{BC91EA59-BBEA-9189-F59B-4D0F4331459A}"/>
              </a:ext>
            </a:extLst>
          </p:cNvPr>
          <p:cNvGrpSpPr/>
          <p:nvPr/>
        </p:nvGrpSpPr>
        <p:grpSpPr>
          <a:xfrm>
            <a:off x="744239" y="1080000"/>
            <a:ext cx="7655522" cy="5400000"/>
            <a:chOff x="935587" y="1080000"/>
            <a:chExt cx="7655522" cy="5400000"/>
          </a:xfrm>
        </p:grpSpPr>
        <p:pic>
          <p:nvPicPr>
            <p:cNvPr id="2" name="Afbeelding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93" r="5653"/>
            <a:stretch/>
          </p:blipFill>
          <p:spPr>
            <a:xfrm>
              <a:off x="935587" y="1080000"/>
              <a:ext cx="3594896" cy="5400000"/>
            </a:xfrm>
            <a:prstGeom prst="rect">
              <a:avLst/>
            </a:prstGeom>
          </p:spPr>
        </p:pic>
        <p:pic>
          <p:nvPicPr>
            <p:cNvPr id="3" name="Afbeelding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80" t="398" r="39076" b="-1"/>
            <a:stretch/>
          </p:blipFill>
          <p:spPr>
            <a:xfrm>
              <a:off x="4991109" y="1080000"/>
              <a:ext cx="3600000" cy="5400000"/>
            </a:xfrm>
            <a:prstGeom prst="rect">
              <a:avLst/>
            </a:prstGeom>
          </p:spPr>
        </p:pic>
      </p:grpSp>
      <p:sp>
        <p:nvSpPr>
          <p:cNvPr id="7" name="Tekstvak 6">
            <a:extLst>
              <a:ext uri="{FF2B5EF4-FFF2-40B4-BE49-F238E27FC236}">
                <a16:creationId xmlns:a16="http://schemas.microsoft.com/office/drawing/2014/main" id="{D5AEF3F6-7B8B-E22B-F095-D7D79A53BEF8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878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baas van politie en brandweer</a:t>
            </a:r>
            <a:endParaRPr lang="nl-NL" sz="2000" b="1" dirty="0">
              <a:solidFill>
                <a:srgbClr val="31878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329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tekening, tekenfilm, clipart, schets&#10;&#10;Automatisch gegenereerde beschrijving">
            <a:extLst>
              <a:ext uri="{FF2B5EF4-FFF2-40B4-BE49-F238E27FC236}">
                <a16:creationId xmlns:a16="http://schemas.microsoft.com/office/drawing/2014/main" id="{268AFE95-64D7-1A89-8D58-F9878DDA8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435" y="493158"/>
            <a:ext cx="3857105" cy="530352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83F55EF8-B625-B630-0F18-F14E69B66509}"/>
              </a:ext>
            </a:extLst>
          </p:cNvPr>
          <p:cNvSpPr txBox="1"/>
          <p:nvPr/>
        </p:nvSpPr>
        <p:spPr>
          <a:xfrm>
            <a:off x="-1" y="5533845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cap="all" dirty="0">
                <a:solidFill>
                  <a:srgbClr val="317175"/>
                </a:solidFill>
                <a:latin typeface="Arial Black" panose="020B0A04020102020204" pitchFamily="34" charset="0"/>
              </a:rPr>
              <a:t>respect</a:t>
            </a:r>
          </a:p>
        </p:txBody>
      </p:sp>
    </p:spTree>
    <p:extLst>
      <p:ext uri="{BB962C8B-B14F-4D97-AF65-F5344CB8AC3E}">
        <p14:creationId xmlns:p14="http://schemas.microsoft.com/office/powerpoint/2010/main" val="13187469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" r="7531"/>
          <a:stretch/>
        </p:blipFill>
        <p:spPr>
          <a:xfrm>
            <a:off x="772976" y="1148455"/>
            <a:ext cx="7598048" cy="562950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53E200E-926A-247A-F4CC-C8A18C58DA29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878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Burgemeestersketting</a:t>
            </a:r>
            <a:endParaRPr lang="nl-NL" sz="2000" b="1" dirty="0">
              <a:solidFill>
                <a:srgbClr val="31878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8807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664558D-AA15-6648-06CE-66509BCD87ED}"/>
              </a:ext>
            </a:extLst>
          </p:cNvPr>
          <p:cNvSpPr txBox="1"/>
          <p:nvPr/>
        </p:nvSpPr>
        <p:spPr>
          <a:xfrm>
            <a:off x="216000" y="216000"/>
            <a:ext cx="7204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Einde</a:t>
            </a:r>
          </a:p>
        </p:txBody>
      </p:sp>
    </p:spTree>
    <p:extLst>
      <p:ext uri="{BB962C8B-B14F-4D97-AF65-F5344CB8AC3E}">
        <p14:creationId xmlns:p14="http://schemas.microsoft.com/office/powerpoint/2010/main" val="1237830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ep 17">
            <a:extLst>
              <a:ext uri="{FF2B5EF4-FFF2-40B4-BE49-F238E27FC236}">
                <a16:creationId xmlns:a16="http://schemas.microsoft.com/office/drawing/2014/main" id="{DCA1138D-F078-AC37-99DD-CF6ACF69E67B}"/>
              </a:ext>
            </a:extLst>
          </p:cNvPr>
          <p:cNvGrpSpPr/>
          <p:nvPr/>
        </p:nvGrpSpPr>
        <p:grpSpPr>
          <a:xfrm>
            <a:off x="4041750" y="4991086"/>
            <a:ext cx="5018361" cy="462205"/>
            <a:chOff x="4125640" y="4789750"/>
            <a:chExt cx="5018361" cy="462205"/>
          </a:xfrm>
        </p:grpSpPr>
        <p:sp>
          <p:nvSpPr>
            <p:cNvPr id="52" name="Tekstvak 51">
              <a:extLst>
                <a:ext uri="{FF2B5EF4-FFF2-40B4-BE49-F238E27FC236}">
                  <a16:creationId xmlns:a16="http://schemas.microsoft.com/office/drawing/2014/main" id="{596664B1-4BC1-B699-3BCD-FDA6CF927263}"/>
                </a:ext>
              </a:extLst>
            </p:cNvPr>
            <p:cNvSpPr txBox="1"/>
            <p:nvPr/>
          </p:nvSpPr>
          <p:spPr>
            <a:xfrm>
              <a:off x="4125640" y="4790290"/>
              <a:ext cx="26571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b="1" dirty="0">
                  <a:solidFill>
                    <a:srgbClr val="0065B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meerderheid</a:t>
              </a:r>
            </a:p>
          </p:txBody>
        </p:sp>
        <p:sp>
          <p:nvSpPr>
            <p:cNvPr id="53" name="Tekstvak 52">
              <a:extLst>
                <a:ext uri="{FF2B5EF4-FFF2-40B4-BE49-F238E27FC236}">
                  <a16:creationId xmlns:a16="http://schemas.microsoft.com/office/drawing/2014/main" id="{74EDA31B-2F47-E6DC-9B7F-ACFF4C5815DB}"/>
                </a:ext>
              </a:extLst>
            </p:cNvPr>
            <p:cNvSpPr txBox="1"/>
            <p:nvPr/>
          </p:nvSpPr>
          <p:spPr>
            <a:xfrm>
              <a:off x="6526869" y="4789750"/>
              <a:ext cx="26171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b="1" dirty="0">
                  <a:solidFill>
                    <a:srgbClr val="B219FF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minderheid</a:t>
              </a:r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588B9C02-2265-B2AD-6D77-470D951D64F7}"/>
              </a:ext>
            </a:extLst>
          </p:cNvPr>
          <p:cNvSpPr txBox="1"/>
          <p:nvPr/>
        </p:nvSpPr>
        <p:spPr>
          <a:xfrm>
            <a:off x="261826" y="4991086"/>
            <a:ext cx="2657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latin typeface="Verdana" panose="020B0604030504040204" pitchFamily="34" charset="0"/>
                <a:ea typeface="Verdana" panose="020B0604030504040204" pitchFamily="34" charset="0"/>
              </a:rPr>
              <a:t>1 groep</a:t>
            </a: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55BF83F1-634B-19C8-9480-8D1981AEAD71}"/>
              </a:ext>
            </a:extLst>
          </p:cNvPr>
          <p:cNvGrpSpPr/>
          <p:nvPr/>
        </p:nvGrpSpPr>
        <p:grpSpPr>
          <a:xfrm>
            <a:off x="2918965" y="1690979"/>
            <a:ext cx="5336010" cy="2543110"/>
            <a:chOff x="2918965" y="1690979"/>
            <a:chExt cx="5336010" cy="2543110"/>
          </a:xfrm>
        </p:grpSpPr>
        <p:sp>
          <p:nvSpPr>
            <p:cNvPr id="17" name="Rechthoek: afgeronde hoeken 16">
              <a:extLst>
                <a:ext uri="{FF2B5EF4-FFF2-40B4-BE49-F238E27FC236}">
                  <a16:creationId xmlns:a16="http://schemas.microsoft.com/office/drawing/2014/main" id="{60233CF5-4502-46E8-2730-D90365E939DD}"/>
                </a:ext>
              </a:extLst>
            </p:cNvPr>
            <p:cNvSpPr/>
            <p:nvPr/>
          </p:nvSpPr>
          <p:spPr>
            <a:xfrm>
              <a:off x="6633785" y="1691114"/>
              <a:ext cx="1621190" cy="1742400"/>
            </a:xfrm>
            <a:prstGeom prst="roundRect">
              <a:avLst/>
            </a:prstGeom>
            <a:solidFill>
              <a:srgbClr val="B21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/>
            </a:p>
          </p:txBody>
        </p:sp>
        <p:sp>
          <p:nvSpPr>
            <p:cNvPr id="20" name="Rechthoek: afgeronde hoeken 19">
              <a:extLst>
                <a:ext uri="{FF2B5EF4-FFF2-40B4-BE49-F238E27FC236}">
                  <a16:creationId xmlns:a16="http://schemas.microsoft.com/office/drawing/2014/main" id="{73C88851-DB4E-F30A-EE94-41420FCAFF30}"/>
                </a:ext>
              </a:extLst>
            </p:cNvPr>
            <p:cNvSpPr/>
            <p:nvPr/>
          </p:nvSpPr>
          <p:spPr>
            <a:xfrm>
              <a:off x="4430003" y="1690979"/>
              <a:ext cx="1620013" cy="1741136"/>
            </a:xfrm>
            <a:prstGeom prst="roundRect">
              <a:avLst/>
            </a:prstGeom>
            <a:solidFill>
              <a:srgbClr val="008D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 dirty="0"/>
            </a:p>
          </p:txBody>
        </p:sp>
        <p:sp>
          <p:nvSpPr>
            <p:cNvPr id="48" name="Pijl: rechts 47">
              <a:extLst>
                <a:ext uri="{FF2B5EF4-FFF2-40B4-BE49-F238E27FC236}">
                  <a16:creationId xmlns:a16="http://schemas.microsoft.com/office/drawing/2014/main" id="{E2621A22-2CA7-0E89-D938-83B4505A498C}"/>
                </a:ext>
              </a:extLst>
            </p:cNvPr>
            <p:cNvSpPr/>
            <p:nvPr/>
          </p:nvSpPr>
          <p:spPr>
            <a:xfrm>
              <a:off x="2918965" y="3039990"/>
              <a:ext cx="978408" cy="1194099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0" name="Tekstvak 9">
            <a:extLst>
              <a:ext uri="{FF2B5EF4-FFF2-40B4-BE49-F238E27FC236}">
                <a16:creationId xmlns:a16="http://schemas.microsoft.com/office/drawing/2014/main" id="{E85C0B75-D35A-6C78-717B-673139ACCD60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Als er iets te kiezen valt</a:t>
            </a:r>
            <a:endParaRPr lang="nl-NL" sz="2000" b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2" name="Afbeelding 11" descr="Afbeelding met boksbeugel&#10;&#10;Automatisch gegenereerde beschrijving">
            <a:extLst>
              <a:ext uri="{FF2B5EF4-FFF2-40B4-BE49-F238E27FC236}">
                <a16:creationId xmlns:a16="http://schemas.microsoft.com/office/drawing/2014/main" id="{B8072071-22E1-CB77-EAA3-9C65BF8CA9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6" t="13402" r="12236" b="19892"/>
          <a:stretch/>
        </p:blipFill>
        <p:spPr>
          <a:xfrm>
            <a:off x="355003" y="2775650"/>
            <a:ext cx="2333676" cy="2032556"/>
          </a:xfrm>
          <a:prstGeom prst="rect">
            <a:avLst/>
          </a:prstGeom>
        </p:spPr>
      </p:pic>
      <p:pic>
        <p:nvPicPr>
          <p:cNvPr id="19" name="Afbeelding 18" descr="Afbeelding met boksbeugel, zwart-wit&#10;&#10;Automatisch gegenereerde beschrijving">
            <a:extLst>
              <a:ext uri="{FF2B5EF4-FFF2-40B4-BE49-F238E27FC236}">
                <a16:creationId xmlns:a16="http://schemas.microsoft.com/office/drawing/2014/main" id="{E1246B99-40E7-6BD9-2341-F1416C298D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845" y="3324516"/>
            <a:ext cx="1647888" cy="1666030"/>
          </a:xfrm>
          <a:prstGeom prst="rect">
            <a:avLst/>
          </a:prstGeom>
        </p:spPr>
      </p:pic>
      <p:pic>
        <p:nvPicPr>
          <p:cNvPr id="22" name="Afbeelding 21" descr="Afbeelding met wapen, boksbeugel, cirkel&#10;&#10;Automatisch gegenereerde beschrijving">
            <a:extLst>
              <a:ext uri="{FF2B5EF4-FFF2-40B4-BE49-F238E27FC236}">
                <a16:creationId xmlns:a16="http://schemas.microsoft.com/office/drawing/2014/main" id="{6D090817-A44F-545F-5E54-B02905FE9F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444" y="3068490"/>
            <a:ext cx="2071866" cy="1922596"/>
          </a:xfrm>
          <a:prstGeom prst="rect">
            <a:avLst/>
          </a:prstGeom>
        </p:spPr>
      </p:pic>
      <p:pic>
        <p:nvPicPr>
          <p:cNvPr id="24" name="Afbeelding 23" descr="Afbeelding met clipart, tekenfilm&#10;&#10;Automatisch gegenereerde beschrijving">
            <a:extLst>
              <a:ext uri="{FF2B5EF4-FFF2-40B4-BE49-F238E27FC236}">
                <a16:creationId xmlns:a16="http://schemas.microsoft.com/office/drawing/2014/main" id="{B8EBA5EE-2CE4-E0C1-35AE-95F48CF0AE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07" y="1766861"/>
            <a:ext cx="1681843" cy="1315070"/>
          </a:xfrm>
          <a:prstGeom prst="rect">
            <a:avLst/>
          </a:prstGeom>
        </p:spPr>
      </p:pic>
      <p:pic>
        <p:nvPicPr>
          <p:cNvPr id="26" name="Afbeelding 25" descr="Afbeelding met kat, clipart, tekenfilm, Tekenfilm&#10;&#10;Automatisch gegenereerde beschrijving">
            <a:extLst>
              <a:ext uri="{FF2B5EF4-FFF2-40B4-BE49-F238E27FC236}">
                <a16:creationId xmlns:a16="http://schemas.microsoft.com/office/drawing/2014/main" id="{33E1911D-A57A-5267-18A4-42CDEFB3A6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497" y="1905830"/>
            <a:ext cx="1190584" cy="120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59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ening, schets, tekenfilm, vrouw&#10;&#10;Automatisch gegenereerde beschrijving">
            <a:extLst>
              <a:ext uri="{FF2B5EF4-FFF2-40B4-BE49-F238E27FC236}">
                <a16:creationId xmlns:a16="http://schemas.microsoft.com/office/drawing/2014/main" id="{BA164BE5-E37D-7572-585D-5B9DC550CC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99816" y="1073753"/>
            <a:ext cx="4634612" cy="5561535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CFA96E76-6B68-8320-690E-805246579E7D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Democratie</a:t>
            </a:r>
            <a:endParaRPr lang="nl-NL" sz="2000" b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08A7D89-CE3C-EBDC-F695-6E3B0D39579C}"/>
              </a:ext>
            </a:extLst>
          </p:cNvPr>
          <p:cNvSpPr txBox="1"/>
          <p:nvPr/>
        </p:nvSpPr>
        <p:spPr>
          <a:xfrm>
            <a:off x="260201" y="1854493"/>
            <a:ext cx="39595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Hoe maken we plannen</a:t>
            </a:r>
          </a:p>
          <a:p>
            <a:pPr algn="r"/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waar de meeste mensen</a:t>
            </a:r>
          </a:p>
          <a:p>
            <a:pPr algn="r"/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tevreden over zijn?</a:t>
            </a:r>
          </a:p>
        </p:txBody>
      </p:sp>
    </p:spTree>
    <p:extLst>
      <p:ext uri="{BB962C8B-B14F-4D97-AF65-F5344CB8AC3E}">
        <p14:creationId xmlns:p14="http://schemas.microsoft.com/office/powerpoint/2010/main" val="3288616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clipart, tekenfilm, Graphics, vinger&#10;&#10;Automatisch gegenereerde beschrijving">
            <a:extLst>
              <a:ext uri="{FF2B5EF4-FFF2-40B4-BE49-F238E27FC236}">
                <a16:creationId xmlns:a16="http://schemas.microsoft.com/office/drawing/2014/main" id="{9502F918-D05B-6DD5-E744-5F29E3868E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909" y="1124744"/>
            <a:ext cx="4914182" cy="5031402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2A42C09D-EE50-8072-012B-6CAA02F104A0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Deal!</a:t>
            </a:r>
            <a:endParaRPr lang="nl-NL" sz="2000" b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344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/>
          <p:cNvGrpSpPr/>
          <p:nvPr/>
        </p:nvGrpSpPr>
        <p:grpSpPr>
          <a:xfrm>
            <a:off x="-119821" y="-27384"/>
            <a:ext cx="9448898" cy="6933869"/>
            <a:chOff x="-119821" y="-27384"/>
            <a:chExt cx="9448898" cy="6933869"/>
          </a:xfrm>
        </p:grpSpPr>
        <p:pic>
          <p:nvPicPr>
            <p:cNvPr id="69" name="Afbeelding 6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29" t="9946" r="10373" b="21320"/>
            <a:stretch/>
          </p:blipFill>
          <p:spPr>
            <a:xfrm>
              <a:off x="-90150" y="2132856"/>
              <a:ext cx="740774" cy="1704623"/>
            </a:xfrm>
            <a:prstGeom prst="rect">
              <a:avLst/>
            </a:prstGeom>
            <a:effectLst>
              <a:glow rad="12700">
                <a:schemeClr val="bg1"/>
              </a:glow>
            </a:effectLst>
          </p:spPr>
        </p:pic>
        <p:grpSp>
          <p:nvGrpSpPr>
            <p:cNvPr id="2" name="Groep 1"/>
            <p:cNvGrpSpPr/>
            <p:nvPr/>
          </p:nvGrpSpPr>
          <p:grpSpPr>
            <a:xfrm>
              <a:off x="-119821" y="-27384"/>
              <a:ext cx="9448898" cy="6933869"/>
              <a:chOff x="-119821" y="-27384"/>
              <a:chExt cx="9448898" cy="6933869"/>
            </a:xfrm>
          </p:grpSpPr>
          <p:pic>
            <p:nvPicPr>
              <p:cNvPr id="18" name="Afbeelding 1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24478" r="10374" b="16622"/>
              <a:stretch/>
            </p:blipFill>
            <p:spPr>
              <a:xfrm>
                <a:off x="2030006" y="0"/>
                <a:ext cx="1863142" cy="1460712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4" name="Afbeelding 3"/>
              <p:cNvPicPr preferRelativeResize="0"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1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19" t="9538" r="9041" b="8828"/>
              <a:stretch/>
            </p:blipFill>
            <p:spPr>
              <a:xfrm>
                <a:off x="2483768" y="1566747"/>
                <a:ext cx="4213876" cy="4127586"/>
              </a:xfrm>
              <a:prstGeom prst="rect">
                <a:avLst/>
              </a:prstGeom>
            </p:spPr>
          </p:pic>
          <p:pic>
            <p:nvPicPr>
              <p:cNvPr id="19" name="Afbeelding 1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25097" r="10374" b="16622"/>
              <a:stretch/>
            </p:blipFill>
            <p:spPr>
              <a:xfrm>
                <a:off x="774243" y="0"/>
                <a:ext cx="1863142" cy="1445354"/>
              </a:xfrm>
              <a:prstGeom prst="rect">
                <a:avLst/>
              </a:prstGeom>
            </p:spPr>
          </p:pic>
          <p:pic>
            <p:nvPicPr>
              <p:cNvPr id="20" name="Afbeelding 19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731" t="22866" r="10374" b="16621"/>
              <a:stretch/>
            </p:blipFill>
            <p:spPr>
              <a:xfrm>
                <a:off x="-119821" y="-27384"/>
                <a:ext cx="1540890" cy="1500684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2" name="Afbeelding 2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975" t="9946" r="10374" b="16622"/>
              <a:stretch/>
            </p:blipFill>
            <p:spPr>
              <a:xfrm>
                <a:off x="-90150" y="836712"/>
                <a:ext cx="1630096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3" name="Afbeelding 2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26122" r="10374" b="16622"/>
              <a:stretch/>
            </p:blipFill>
            <p:spPr>
              <a:xfrm>
                <a:off x="6036329" y="-14279"/>
                <a:ext cx="1863142" cy="1419940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4" name="Afbeelding 2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46662" r="10374" b="16622"/>
              <a:stretch/>
            </p:blipFill>
            <p:spPr>
              <a:xfrm>
                <a:off x="4723737" y="-14279"/>
                <a:ext cx="2073874" cy="1013549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5" name="Afbeelding 2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10374" b="16622"/>
              <a:stretch/>
            </p:blipFill>
            <p:spPr>
              <a:xfrm>
                <a:off x="6710558" y="4870221"/>
                <a:ext cx="1863142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6" name="Afbeelding 2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24477" r="10374" b="28105"/>
              <a:stretch/>
            </p:blipFill>
            <p:spPr>
              <a:xfrm>
                <a:off x="7465935" y="0"/>
                <a:ext cx="1863142" cy="1175956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7" name="Afbeelding 2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10374" b="16622"/>
              <a:stretch/>
            </p:blipFill>
            <p:spPr>
              <a:xfrm>
                <a:off x="166864" y="1988840"/>
                <a:ext cx="1863142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1" name="Afbeelding 2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28" t="9946" r="10374" b="16622"/>
              <a:stretch/>
            </p:blipFill>
            <p:spPr>
              <a:xfrm>
                <a:off x="-90150" y="3068960"/>
                <a:ext cx="1702449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1" name="Afbeelding 7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28" t="9946" r="10374" b="16622"/>
              <a:stretch/>
            </p:blipFill>
            <p:spPr>
              <a:xfrm>
                <a:off x="438125" y="4149080"/>
                <a:ext cx="1702449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2" name="Afbeelding 7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28" t="9946" r="10374" b="16622"/>
              <a:stretch/>
            </p:blipFill>
            <p:spPr>
              <a:xfrm>
                <a:off x="7617507" y="771435"/>
                <a:ext cx="1702449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3" name="Afbeelding 7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28" t="9946" r="21119" b="16622"/>
              <a:stretch/>
            </p:blipFill>
            <p:spPr>
              <a:xfrm>
                <a:off x="7696703" y="1967730"/>
                <a:ext cx="1447299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4" name="Afbeelding 7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29" t="9946" r="20875" b="16622"/>
              <a:stretch/>
            </p:blipFill>
            <p:spPr>
              <a:xfrm>
                <a:off x="7690912" y="3021507"/>
                <a:ext cx="1453090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5" name="Afbeelding 7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28" t="9946" r="22859" b="16622"/>
              <a:stretch/>
            </p:blipFill>
            <p:spPr>
              <a:xfrm>
                <a:off x="7738019" y="4155712"/>
                <a:ext cx="1405982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6" name="Afbeelding 7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393" t="9946" r="10374" b="21320"/>
              <a:stretch/>
            </p:blipFill>
            <p:spPr>
              <a:xfrm>
                <a:off x="-90150" y="4149080"/>
                <a:ext cx="931571" cy="1704623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7" name="Afbeelding 7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50325" r="10374" b="16622"/>
              <a:stretch/>
            </p:blipFill>
            <p:spPr>
              <a:xfrm>
                <a:off x="3232251" y="0"/>
                <a:ext cx="2073874" cy="912441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8" name="Afbeelding 7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26243" b="30001"/>
              <a:stretch/>
            </p:blipFill>
            <p:spPr>
              <a:xfrm>
                <a:off x="7657671" y="5368678"/>
                <a:ext cx="1486329" cy="1489322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9" name="Afbeelding 7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10374" b="30184"/>
              <a:stretch/>
            </p:blipFill>
            <p:spPr>
              <a:xfrm>
                <a:off x="592473" y="5421701"/>
                <a:ext cx="1863142" cy="1484784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80" name="Afbeelding 79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529" t="9946" r="10374" b="24377"/>
              <a:stretch/>
            </p:blipFill>
            <p:spPr>
              <a:xfrm>
                <a:off x="-90151" y="5229200"/>
                <a:ext cx="1379499" cy="1628800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81" name="Afbeelding 8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10374" b="49524"/>
              <a:stretch/>
            </p:blipFill>
            <p:spPr>
              <a:xfrm>
                <a:off x="1963189" y="5901339"/>
                <a:ext cx="1863142" cy="1005146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82" name="Afbeelding 8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10374" b="58794"/>
              <a:stretch/>
            </p:blipFill>
            <p:spPr>
              <a:xfrm>
                <a:off x="3337617" y="6113339"/>
                <a:ext cx="1863142" cy="775251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83" name="Afbeelding 8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10374" b="60028"/>
              <a:stretch/>
            </p:blipFill>
            <p:spPr>
              <a:xfrm>
                <a:off x="4693514" y="6113339"/>
                <a:ext cx="1863142" cy="744661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84" name="Afbeelding 8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5" r="10374" b="50738"/>
              <a:stretch/>
            </p:blipFill>
            <p:spPr>
              <a:xfrm>
                <a:off x="6156176" y="5882928"/>
                <a:ext cx="1863142" cy="975072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</p:grpSp>
      </p:grpSp>
      <p:pic>
        <p:nvPicPr>
          <p:cNvPr id="6" name="Afbeelding 5"/>
          <p:cNvPicPr preferRelativeResize="0"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0928" y="-963488"/>
            <a:ext cx="966810" cy="1146360"/>
          </a:xfrm>
          <a:prstGeom prst="rect">
            <a:avLst/>
          </a:prstGeom>
        </p:spPr>
      </p:pic>
      <p:pic>
        <p:nvPicPr>
          <p:cNvPr id="7" name="Afbeelding 6"/>
          <p:cNvPicPr preferRelativeResize="0"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0672" y="785525"/>
            <a:ext cx="1516488" cy="1240271"/>
          </a:xfrm>
          <a:prstGeom prst="rect">
            <a:avLst/>
          </a:prstGeom>
        </p:spPr>
      </p:pic>
      <p:pic>
        <p:nvPicPr>
          <p:cNvPr id="8" name="Afbeelding 7"/>
          <p:cNvPicPr preferRelativeResize="0"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4856" y="3240834"/>
            <a:ext cx="1108203" cy="894340"/>
          </a:xfrm>
          <a:prstGeom prst="rect">
            <a:avLst/>
          </a:prstGeom>
        </p:spPr>
      </p:pic>
      <p:pic>
        <p:nvPicPr>
          <p:cNvPr id="9" name="Afbeelding 8"/>
          <p:cNvPicPr preferRelativeResize="0"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4856" y="5368678"/>
            <a:ext cx="1224856" cy="1035234"/>
          </a:xfrm>
          <a:prstGeom prst="rect">
            <a:avLst/>
          </a:prstGeom>
        </p:spPr>
      </p:pic>
      <p:pic>
        <p:nvPicPr>
          <p:cNvPr id="10" name="Afbeelding 9"/>
          <p:cNvPicPr preferRelativeResize="0"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425" y="6043600"/>
            <a:ext cx="1451630" cy="1163440"/>
          </a:xfrm>
          <a:prstGeom prst="rect">
            <a:avLst/>
          </a:prstGeom>
        </p:spPr>
      </p:pic>
      <p:pic>
        <p:nvPicPr>
          <p:cNvPr id="11" name="Afbeelding 10"/>
          <p:cNvPicPr preferRelativeResize="0"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48" y="6625320"/>
            <a:ext cx="1057612" cy="1424636"/>
          </a:xfrm>
          <a:prstGeom prst="rect">
            <a:avLst/>
          </a:prstGeom>
        </p:spPr>
      </p:pic>
      <p:pic>
        <p:nvPicPr>
          <p:cNvPr id="12" name="Afbeelding 11"/>
          <p:cNvPicPr preferRelativeResize="0"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90" y="6691339"/>
            <a:ext cx="760154" cy="1138059"/>
          </a:xfrm>
          <a:prstGeom prst="rect">
            <a:avLst/>
          </a:prstGeom>
        </p:spPr>
      </p:pic>
      <p:pic>
        <p:nvPicPr>
          <p:cNvPr id="13" name="Afbeelding 12"/>
          <p:cNvPicPr preferRelativeResize="0"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900" y="6814809"/>
            <a:ext cx="1166530" cy="1111458"/>
          </a:xfrm>
          <a:prstGeom prst="rect">
            <a:avLst/>
          </a:prstGeom>
        </p:spPr>
      </p:pic>
      <p:pic>
        <p:nvPicPr>
          <p:cNvPr id="14" name="Afbeelding 13"/>
          <p:cNvPicPr preferRelativeResize="0"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434" y="3240834"/>
            <a:ext cx="1213613" cy="914878"/>
          </a:xfrm>
          <a:prstGeom prst="rect">
            <a:avLst/>
          </a:prstGeom>
        </p:spPr>
      </p:pic>
      <p:pic>
        <p:nvPicPr>
          <p:cNvPr id="15" name="Afbeelding 14"/>
          <p:cNvPicPr preferRelativeResize="0"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488" y="-573457"/>
            <a:ext cx="1108203" cy="995121"/>
          </a:xfrm>
          <a:prstGeom prst="rect">
            <a:avLst/>
          </a:prstGeom>
        </p:spPr>
      </p:pic>
      <p:pic>
        <p:nvPicPr>
          <p:cNvPr id="16" name="Afbeelding 15"/>
          <p:cNvPicPr preferRelativeResize="0"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628" y="-1179512"/>
            <a:ext cx="1071756" cy="1425775"/>
          </a:xfrm>
          <a:prstGeom prst="rect">
            <a:avLst/>
          </a:prstGeom>
        </p:spPr>
      </p:pic>
      <p:pic>
        <p:nvPicPr>
          <p:cNvPr id="17" name="Afbeelding 16"/>
          <p:cNvPicPr preferRelativeResize="0"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863" y="-1107504"/>
            <a:ext cx="912542" cy="1102835"/>
          </a:xfrm>
          <a:prstGeom prst="rect">
            <a:avLst/>
          </a:prstGeom>
        </p:spPr>
      </p:pic>
      <p:sp>
        <p:nvSpPr>
          <p:cNvPr id="42" name="Tekstvak 41"/>
          <p:cNvSpPr txBox="1"/>
          <p:nvPr/>
        </p:nvSpPr>
        <p:spPr>
          <a:xfrm>
            <a:off x="3232251" y="3375814"/>
            <a:ext cx="28040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cap="small" dirty="0">
                <a:solidFill>
                  <a:schemeClr val="bg1"/>
                </a:solidFill>
              </a:rPr>
              <a:t>vergadertafel</a:t>
            </a:r>
            <a:endParaRPr lang="en-US" sz="2800" b="1" cap="sm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13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92713E-6 L 0.43594 0.3678 " pathEditMode="relative" rAng="0" ptsTypes="AA">
                                      <p:cBhvr>
                                        <p:cTn id="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88" y="183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2222E-6 4.59509E-6 L -0.36771 0.41624 " pathEditMode="relative" rAng="0" ptsTypes="AA">
                                      <p:cBhvr>
                                        <p:cTn id="9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85" y="20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37796 -0.30463 L 4.72222E-6 2.96296E-6 " pathEditMode="relative" rAng="0" ptsTypes="AA">
                                      <p:cBhvr>
                                        <p:cTn id="12" dur="2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9" y="1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88889E-6 -1.48148E-6 L 0.37639 -0.00625 " pathEditMode="relative" rAng="0" ptsTypes="AA">
                                      <p:cBhvr>
                                        <p:cTn id="1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19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526 -0.32824 L -0.01059 0.00764 " pathEditMode="relative" rAng="0" ptsTypes="AA">
                                      <p:cBhvr>
                                        <p:cTn id="18" dur="2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0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61111E-6 2.85681E-6 L -0.01111 0.34975 " pathEditMode="relative" rAng="0" ptsTypes="AA">
                                      <p:cBhvr>
                                        <p:cTn id="21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" y="17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00"/>
                            </p:stCondLst>
                            <p:childTnLst>
                              <p:par>
                                <p:cTn id="23" presetID="35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98 0.00278 L -0.34618 -0.00486 " pathEditMode="relative" rAng="0" ptsTypes="AA">
                                      <p:cBhvr>
                                        <p:cTn id="24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99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4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22326 -0.33333 L 0.07049 0.09444 " pathEditMode="relative" rAng="0" ptsTypes="AA">
                                      <p:cBhvr>
                                        <p:cTn id="27" dur="2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87" y="2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1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91 -0.01503 L -0.21701 0.37336 " pathEditMode="relative" rAng="0" ptsTypes="AA">
                                      <p:cBhvr>
                                        <p:cTn id="30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06" y="194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8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40538 -0.20092 L -0.0158 0.00926 " pathEditMode="relative" rAng="0" ptsTypes="AA">
                                      <p:cBhvr>
                                        <p:cTn id="33" dur="2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59" y="1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0.00035 -0.275 L 8.33333E-7 0.01899 " pathEditMode="relative" rAng="0" ptsTypes="AA">
                                      <p:cBhvr>
                                        <p:cTn id="36" dur="2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600"/>
                            </p:stCondLst>
                            <p:childTnLst>
                              <p:par>
                                <p:cTn id="3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799 -1.11111E-6 L 0.38559 0.19005 " pathEditMode="relative" rAng="0" ptsTypes="AA">
                                      <p:cBhvr>
                                        <p:cTn id="39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70" y="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2800" b="1" dirty="0">
            <a:solidFill>
              <a:srgbClr val="31878B"/>
            </a:solidFill>
            <a:latin typeface="Verdana" panose="020B0604030504040204" pitchFamily="34" charset="0"/>
            <a:ea typeface="Verdana" panose="020B060403050404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4124</TotalTime>
  <Words>241</Words>
  <Application>Microsoft Office PowerPoint</Application>
  <PresentationFormat>Diavoorstelling (4:3)</PresentationFormat>
  <Paragraphs>98</Paragraphs>
  <Slides>51</Slides>
  <Notes>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51</vt:i4>
      </vt:variant>
    </vt:vector>
  </HeadingPairs>
  <TitlesOfParts>
    <vt:vector size="57" baseType="lpstr">
      <vt:lpstr>Arial</vt:lpstr>
      <vt:lpstr>Arial Black</vt:lpstr>
      <vt:lpstr>Calibri</vt:lpstr>
      <vt:lpstr>Calibri Light</vt:lpstr>
      <vt:lpstr>Verdana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Arne Starink</dc:creator>
  <cp:lastModifiedBy>Arne Starink</cp:lastModifiedBy>
  <cp:revision>45</cp:revision>
  <dcterms:created xsi:type="dcterms:W3CDTF">2023-04-12T08:54:08Z</dcterms:created>
  <dcterms:modified xsi:type="dcterms:W3CDTF">2024-03-23T10:03:18Z</dcterms:modified>
</cp:coreProperties>
</file>